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147480016" r:id="rId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106" d="100"/>
          <a:sy n="106" d="100"/>
        </p:scale>
        <p:origin x="35"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0E7910-5295-4FB8-8AE1-25C9433EF180}" type="datetimeFigureOut">
              <a:rPr lang="es-ES" smtClean="0"/>
              <a:t>28/03/2023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3BD95A-2F97-4C7E-BCC1-87AAC7FF1A57}" type="slidenum">
              <a:rPr lang="es-ES" smtClean="0"/>
              <a:t>‹#›</a:t>
            </a:fld>
            <a:endParaRPr lang="es-ES"/>
          </a:p>
        </p:txBody>
      </p:sp>
    </p:spTree>
    <p:extLst>
      <p:ext uri="{BB962C8B-B14F-4D97-AF65-F5344CB8AC3E}">
        <p14:creationId xmlns:p14="http://schemas.microsoft.com/office/powerpoint/2010/main" val="1199479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24409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3800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0037331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8498462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8621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3805237"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61327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44778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401228" y="1122219"/>
            <a:ext cx="2809564" cy="1646605"/>
          </a:xfrm>
        </p:spPr>
        <p:txBody>
          <a:bodyPr/>
          <a:lstStyle>
            <a:lvl1pPr>
              <a:defRPr sz="1800">
                <a:solidFill>
                  <a:schemeClr val="accent1">
                    <a:lumMod val="60000"/>
                    <a:lumOff val="40000"/>
                  </a:schemeClr>
                </a:solidFill>
              </a:defRPr>
            </a:lvl1pPr>
            <a:lvl2pPr>
              <a:defRPr sz="1400">
                <a:solidFill>
                  <a:schemeClr val="tx2"/>
                </a:solidFill>
              </a:defRPr>
            </a:lvl2pPr>
            <a:lvl3pPr>
              <a:defRPr sz="1100">
                <a:solidFill>
                  <a:schemeClr val="tx2"/>
                </a:solidFill>
              </a:defRPr>
            </a:lvl3pPr>
            <a:lvl4pPr>
              <a:defRPr sz="1050">
                <a:solidFill>
                  <a:schemeClr val="tx2"/>
                </a:solidFill>
              </a:defRPr>
            </a:lvl4pPr>
            <a:lvl5pPr>
              <a:defRPr sz="105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659A59E-2F00-4220-A89A-183B54DB65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39244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714584"/>
            <a:ext cx="3757091" cy="492443"/>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5517857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4675366" y="0"/>
            <a:ext cx="7516633"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317261"/>
            <a:ext cx="3757091" cy="492443"/>
          </a:xfrm>
        </p:spPr>
        <p:txBody>
          <a:bodyPr/>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400">
                <a:solidFill>
                  <a:schemeClr val="tx1"/>
                </a:solidFill>
              </a:defRPr>
            </a:lvl1pPr>
            <a:lvl2pPr>
              <a:defRPr sz="18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0246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545"/>
            <a:ext cx="2724035"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64045"/>
            <a:ext cx="2758943"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165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545"/>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64045"/>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5754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382569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7343905" y="2317261"/>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7343905" y="2809704"/>
            <a:ext cx="3805237" cy="2037481"/>
          </a:xfrm>
        </p:spPr>
        <p:txBody>
          <a:bodyPr/>
          <a:lstStyle>
            <a:lvl1pPr>
              <a:defRPr sz="2400">
                <a:solidFill>
                  <a:schemeClr val="accent3">
                    <a:lumMod val="75000"/>
                  </a:schemeClr>
                </a:solidFill>
              </a:defRPr>
            </a:lvl1pPr>
            <a:lvl2pPr>
              <a:defRPr sz="1800">
                <a:solidFill>
                  <a:schemeClr val="accent3">
                    <a:lumMod val="75000"/>
                  </a:schemeClr>
                </a:solidFill>
              </a:defRPr>
            </a:lvl2pPr>
            <a:lvl3pPr>
              <a:defRPr sz="1400">
                <a:solidFill>
                  <a:schemeClr val="accent3">
                    <a:lumMod val="75000"/>
                  </a:schemeClr>
                </a:solidFill>
              </a:defRPr>
            </a:lvl3pPr>
            <a:lvl4pPr>
              <a:defRPr sz="1200">
                <a:solidFill>
                  <a:schemeClr val="accent3">
                    <a:lumMod val="75000"/>
                  </a:schemeClr>
                </a:solidFill>
              </a:defRPr>
            </a:lvl4pPr>
            <a:lvl5pPr>
              <a:defRPr sz="1200">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4162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2342774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042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879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8D5327-EF3F-4924-80C2-018E0C84B99B}"/>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70319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5"/>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427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0"/>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0"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8"/>
            <a:ext cx="5862637" cy="483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3825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782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EC786F-C504-DE4A-A96E-5722F83CEE6F}"/>
              </a:ext>
            </a:extLst>
          </p:cNvPr>
          <p:cNvSpPr>
            <a:spLocks noGrp="1"/>
          </p:cNvSpPr>
          <p:nvPr>
            <p:ph type="pic" sz="quarter" idx="10"/>
          </p:nvPr>
        </p:nvSpPr>
        <p:spPr>
          <a:xfrm>
            <a:off x="1713707" y="958850"/>
            <a:ext cx="8764587" cy="4940300"/>
          </a:xfrm>
          <a:effectLst>
            <a:outerShdw blurRad="292100" dist="139700" dir="2700000" algn="ctr" rotWithShape="0">
              <a:srgbClr val="000000">
                <a:alpha val="25000"/>
              </a:srgbClr>
            </a:outerShdw>
          </a:effectLst>
        </p:spPr>
        <p:txBody>
          <a:bodyPr/>
          <a:lstStyle/>
          <a:p>
            <a:endParaRPr lang="en-US"/>
          </a:p>
        </p:txBody>
      </p:sp>
      <p:sp>
        <p:nvSpPr>
          <p:cNvPr id="14" name="Title 13">
            <a:extLst>
              <a:ext uri="{FF2B5EF4-FFF2-40B4-BE49-F238E27FC236}">
                <a16:creationId xmlns:a16="http://schemas.microsoft.com/office/drawing/2014/main" id="{BA6992F7-B366-F94F-BF55-8A80DA41E756}"/>
              </a:ext>
            </a:extLst>
          </p:cNvPr>
          <p:cNvSpPr>
            <a:spLocks noGrp="1"/>
          </p:cNvSpPr>
          <p:nvPr>
            <p:ph type="title"/>
          </p:nvPr>
        </p:nvSpPr>
        <p:spPr>
          <a:xfrm>
            <a:off x="1709854" y="6253144"/>
            <a:ext cx="8772292" cy="276999"/>
          </a:xfrm>
          <a:noFill/>
        </p:spPr>
        <p:txBody>
          <a:bodyPr vert="horz" wrap="square" lIns="91440" tIns="45720" rIns="91440" bIns="45720" rtlCol="0" anchor="ctr">
            <a:spAutoFit/>
          </a:bodyPr>
          <a:lstStyle>
            <a:lvl1pPr algn="ctr">
              <a:defRPr kumimoji="0" lang="en-US" sz="1200" b="0" i="0" u="none" strike="noStrike" cap="none" spc="0" normalizeH="0" baseline="0">
                <a:ln>
                  <a:noFill/>
                </a:ln>
                <a:solidFill>
                  <a:prstClr val="white">
                    <a:lumMod val="50000"/>
                  </a:prstClr>
                </a:solidFill>
                <a:effectLst/>
                <a:uLnTx/>
                <a:uFillTx/>
                <a:latin typeface="Open Sans" charset="0"/>
                <a:ea typeface="Open Sans" charset="0"/>
                <a:cs typeface="Open Sans" charset="0"/>
              </a:defRPr>
            </a:lvl1pPr>
          </a:lstStyle>
          <a:p>
            <a:pPr marL="228600" marR="0" lvl="0" indent="-228600" algn="ctr" fontAlgn="auto">
              <a:lnSpc>
                <a:spcPct val="100000"/>
              </a:lnSpc>
              <a:spcBef>
                <a:spcPts val="0"/>
              </a:spcBef>
              <a:spcAft>
                <a:spcPts val="0"/>
              </a:spcAft>
              <a:buClrTx/>
              <a:buSzTx/>
              <a:buFont typeface="Arial"/>
              <a:tabLst/>
            </a:pPr>
            <a:r>
              <a:rPr lang="en-US"/>
              <a:t>Click to edit Master title style</a:t>
            </a:r>
          </a:p>
        </p:txBody>
      </p:sp>
    </p:spTree>
    <p:extLst>
      <p:ext uri="{BB962C8B-B14F-4D97-AF65-F5344CB8AC3E}">
        <p14:creationId xmlns:p14="http://schemas.microsoft.com/office/powerpoint/2010/main" val="3155725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509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326415" y="4268570"/>
            <a:ext cx="3020021"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17829" y="4268570"/>
            <a:ext cx="3020021"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451779" y="4268570"/>
            <a:ext cx="3003243"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15393304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3294843" cy="255155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89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121743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BB8A-43FF-4FAD-8146-B3FC3CE816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F3339-2E60-45E7-85B9-9A09601112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45B1EB-FDA6-4FEA-BEFB-6146B0B8D554}"/>
              </a:ext>
            </a:extLst>
          </p:cNvPr>
          <p:cNvSpPr>
            <a:spLocks noGrp="1"/>
          </p:cNvSpPr>
          <p:nvPr>
            <p:ph type="dt" sz="half" idx="10"/>
          </p:nvPr>
        </p:nvSpPr>
        <p:spPr/>
        <p:txBody>
          <a:bodyPr/>
          <a:lstStyle/>
          <a:p>
            <a:fld id="{F44CF727-3F6A-46DB-9A8A-2DA693660347}" type="datetimeFigureOut">
              <a:rPr lang="en-US" smtClean="0"/>
              <a:t>3/28/2023</a:t>
            </a:fld>
            <a:endParaRPr lang="en-US"/>
          </a:p>
        </p:txBody>
      </p:sp>
      <p:sp>
        <p:nvSpPr>
          <p:cNvPr id="5" name="Footer Placeholder 4">
            <a:extLst>
              <a:ext uri="{FF2B5EF4-FFF2-40B4-BE49-F238E27FC236}">
                <a16:creationId xmlns:a16="http://schemas.microsoft.com/office/drawing/2014/main" id="{A8C0C25B-D2E0-498D-9B70-A8B5EE882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5013-EBE2-4B82-9BBC-E224646C426D}"/>
              </a:ext>
            </a:extLst>
          </p:cNvPr>
          <p:cNvSpPr>
            <a:spLocks noGrp="1"/>
          </p:cNvSpPr>
          <p:nvPr>
            <p:ph type="sldNum" sz="quarter" idx="12"/>
          </p:nvPr>
        </p:nvSpPr>
        <p:spPr/>
        <p:txBody>
          <a:bodyPr/>
          <a:lstStyle/>
          <a:p>
            <a:fld id="{5223CF42-7CC2-4721-A100-A16673B7FEF2}" type="slidenum">
              <a:rPr lang="en-US" smtClean="0"/>
              <a:t>‹#›</a:t>
            </a:fld>
            <a:endParaRPr lang="en-US"/>
          </a:p>
        </p:txBody>
      </p:sp>
    </p:spTree>
    <p:extLst>
      <p:ext uri="{BB962C8B-B14F-4D97-AF65-F5344CB8AC3E}">
        <p14:creationId xmlns:p14="http://schemas.microsoft.com/office/powerpoint/2010/main" val="11341300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FC9-FC1B-7A42-A134-7D00DFCD5B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B3A0BE-0225-6848-9848-DE7B4D95EB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1DBBE-6EA8-F240-975A-462A00044399}"/>
              </a:ext>
            </a:extLst>
          </p:cNvPr>
          <p:cNvSpPr>
            <a:spLocks noGrp="1"/>
          </p:cNvSpPr>
          <p:nvPr>
            <p:ph type="dt" sz="half" idx="10"/>
          </p:nvPr>
        </p:nvSpPr>
        <p:spPr/>
        <p:txBody>
          <a:bodyPr/>
          <a:lstStyle/>
          <a:p>
            <a:fld id="{E43B18C6-E5EB-9643-AE2B-C95653993E35}" type="datetimeFigureOut">
              <a:rPr lang="en-US" smtClean="0"/>
              <a:t>3/28/2023</a:t>
            </a:fld>
            <a:endParaRPr lang="en-US"/>
          </a:p>
        </p:txBody>
      </p:sp>
      <p:sp>
        <p:nvSpPr>
          <p:cNvPr id="5" name="Footer Placeholder 4">
            <a:extLst>
              <a:ext uri="{FF2B5EF4-FFF2-40B4-BE49-F238E27FC236}">
                <a16:creationId xmlns:a16="http://schemas.microsoft.com/office/drawing/2014/main" id="{82A95000-33EC-D544-917B-985536C27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8E6ADB-BE0B-DE44-BD2B-8E2305A34B6B}"/>
              </a:ext>
            </a:extLst>
          </p:cNvPr>
          <p:cNvSpPr>
            <a:spLocks noGrp="1"/>
          </p:cNvSpPr>
          <p:nvPr>
            <p:ph type="sldNum" sz="quarter" idx="12"/>
          </p:nvPr>
        </p:nvSpPr>
        <p:spPr/>
        <p:txBody>
          <a:bodyPr/>
          <a:lstStyle/>
          <a:p>
            <a:fld id="{4EF71915-0582-CB46-AEED-24ED88C411E4}" type="slidenum">
              <a:rPr lang="en-US" smtClean="0"/>
              <a:t>‹#›</a:t>
            </a:fld>
            <a:endParaRPr lang="en-US"/>
          </a:p>
        </p:txBody>
      </p:sp>
    </p:spTree>
    <p:extLst>
      <p:ext uri="{BB962C8B-B14F-4D97-AF65-F5344CB8AC3E}">
        <p14:creationId xmlns:p14="http://schemas.microsoft.com/office/powerpoint/2010/main" val="9246086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354711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Tree>
    <p:extLst>
      <p:ext uri="{BB962C8B-B14F-4D97-AF65-F5344CB8AC3E}">
        <p14:creationId xmlns:p14="http://schemas.microsoft.com/office/powerpoint/2010/main" val="393276358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 uri="{C183D7F6-B498-43B3-948B-1728B52AA6E4}">
                <adec:decorative xmlns:adec="http://schemas.microsoft.com/office/drawing/2017/decorative" val="1"/>
              </a:ext>
            </a:extLst>
          </p:cNvPr>
          <p:cNvSpPr>
            <a:spLocks noGrp="1"/>
          </p:cNvSpPr>
          <p:nvPr>
            <p:ph type="title"/>
          </p:nvPr>
        </p:nvSpPr>
        <p:spPr>
          <a:xfrm>
            <a:off x="590868" y="-937967"/>
            <a:ext cx="11018520" cy="492443"/>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CE55023A-CA81-D032-837F-649BF68F7F25}"/>
              </a:ext>
            </a:extLst>
          </p:cNvPr>
          <p:cNvSpPr>
            <a:spLocks noGrp="1"/>
          </p:cNvSpPr>
          <p:nvPr>
            <p:ph type="body" sz="quarter" idx="10"/>
          </p:nvPr>
        </p:nvSpPr>
        <p:spPr>
          <a:xfrm>
            <a:off x="584200" y="114622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3" name="Text Placeholder 11">
            <a:extLst>
              <a:ext uri="{FF2B5EF4-FFF2-40B4-BE49-F238E27FC236}">
                <a16:creationId xmlns:a16="http://schemas.microsoft.com/office/drawing/2014/main" id="{4A7C7C16-207C-022D-46F5-672B7AF30965}"/>
              </a:ext>
            </a:extLst>
          </p:cNvPr>
          <p:cNvSpPr>
            <a:spLocks noGrp="1"/>
          </p:cNvSpPr>
          <p:nvPr>
            <p:ph type="body" sz="quarter" idx="11"/>
          </p:nvPr>
        </p:nvSpPr>
        <p:spPr>
          <a:xfrm>
            <a:off x="584200" y="186996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4" name="Text Placeholder 11">
            <a:extLst>
              <a:ext uri="{FF2B5EF4-FFF2-40B4-BE49-F238E27FC236}">
                <a16:creationId xmlns:a16="http://schemas.microsoft.com/office/drawing/2014/main" id="{CC7A6D18-3C8C-A5C5-36EA-19B9701B2B77}"/>
              </a:ext>
            </a:extLst>
          </p:cNvPr>
          <p:cNvSpPr>
            <a:spLocks noGrp="1"/>
          </p:cNvSpPr>
          <p:nvPr>
            <p:ph type="body" sz="quarter" idx="12"/>
          </p:nvPr>
        </p:nvSpPr>
        <p:spPr>
          <a:xfrm>
            <a:off x="584200" y="259370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2" name="Text Placeholder 11">
            <a:extLst>
              <a:ext uri="{FF2B5EF4-FFF2-40B4-BE49-F238E27FC236}">
                <a16:creationId xmlns:a16="http://schemas.microsoft.com/office/drawing/2014/main" id="{15E56730-99C6-23CC-299A-F92BC4B5681A}"/>
              </a:ext>
            </a:extLst>
          </p:cNvPr>
          <p:cNvSpPr>
            <a:spLocks noGrp="1"/>
          </p:cNvSpPr>
          <p:nvPr>
            <p:ph type="body" sz="quarter" idx="35"/>
          </p:nvPr>
        </p:nvSpPr>
        <p:spPr>
          <a:xfrm>
            <a:off x="897996" y="3646660"/>
            <a:ext cx="1653293" cy="388620"/>
          </a:xfrm>
          <a:prstGeom prst="rect">
            <a:avLst/>
          </a:prstGeom>
          <a:ln>
            <a:noFill/>
          </a:ln>
        </p:spPr>
        <p:txBody>
          <a:bodyPr lIns="91440" rIns="91440" anchor="ctr">
            <a:noAutofit/>
          </a:bodyPr>
          <a:lstStyle>
            <a:lvl1pPr>
              <a:defRPr kumimoji="0" lang="en-US" sz="16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5" name="Text Placeholder 11">
            <a:extLst>
              <a:ext uri="{FF2B5EF4-FFF2-40B4-BE49-F238E27FC236}">
                <a16:creationId xmlns:a16="http://schemas.microsoft.com/office/drawing/2014/main" id="{8B794651-5FA8-92B5-C891-E891DB66947A}"/>
              </a:ext>
            </a:extLst>
          </p:cNvPr>
          <p:cNvSpPr>
            <a:spLocks noGrp="1"/>
          </p:cNvSpPr>
          <p:nvPr>
            <p:ph type="body" sz="quarter" idx="13"/>
          </p:nvPr>
        </p:nvSpPr>
        <p:spPr>
          <a:xfrm>
            <a:off x="584200" y="406504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6" name="Text Placeholder 11">
            <a:extLst>
              <a:ext uri="{FF2B5EF4-FFF2-40B4-BE49-F238E27FC236}">
                <a16:creationId xmlns:a16="http://schemas.microsoft.com/office/drawing/2014/main" id="{02A80BE9-B0AB-B02B-94D5-FDD5DFE6ABE0}"/>
              </a:ext>
            </a:extLst>
          </p:cNvPr>
          <p:cNvSpPr>
            <a:spLocks noGrp="1"/>
          </p:cNvSpPr>
          <p:nvPr>
            <p:ph type="body" sz="quarter" idx="14"/>
          </p:nvPr>
        </p:nvSpPr>
        <p:spPr>
          <a:xfrm>
            <a:off x="584200" y="478878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7" name="Text Placeholder 11">
            <a:extLst>
              <a:ext uri="{FF2B5EF4-FFF2-40B4-BE49-F238E27FC236}">
                <a16:creationId xmlns:a16="http://schemas.microsoft.com/office/drawing/2014/main" id="{F9EA64A1-6089-6D12-1FAE-CA259A773A08}"/>
              </a:ext>
            </a:extLst>
          </p:cNvPr>
          <p:cNvSpPr>
            <a:spLocks noGrp="1"/>
          </p:cNvSpPr>
          <p:nvPr>
            <p:ph type="body" sz="quarter" idx="15"/>
          </p:nvPr>
        </p:nvSpPr>
        <p:spPr>
          <a:xfrm>
            <a:off x="584200" y="551252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36" name="Text Placeholder 11">
            <a:extLst>
              <a:ext uri="{FF2B5EF4-FFF2-40B4-BE49-F238E27FC236}">
                <a16:creationId xmlns:a16="http://schemas.microsoft.com/office/drawing/2014/main" id="{833475A4-4D5F-318A-DFAF-3AAC82410FFE}"/>
              </a:ext>
            </a:extLst>
          </p:cNvPr>
          <p:cNvSpPr>
            <a:spLocks noGrp="1"/>
          </p:cNvSpPr>
          <p:nvPr>
            <p:ph type="body" sz="quarter" idx="33"/>
          </p:nvPr>
        </p:nvSpPr>
        <p:spPr>
          <a:xfrm>
            <a:off x="3413125" y="2871137"/>
            <a:ext cx="1885950" cy="1542340"/>
          </a:xfrm>
          <a:prstGeom prst="rect">
            <a:avLst/>
          </a:prstGeom>
          <a:ln>
            <a:noFill/>
          </a:ln>
        </p:spPr>
        <p:txBody>
          <a:bodyPr lIns="91440" rIns="91440" anchor="ctr">
            <a:noAutofit/>
          </a:bodyPr>
          <a:lstStyle>
            <a:lvl1pPr>
              <a:defRPr kumimoji="0" lang="en-US" sz="28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8" name="Text Placeholder 11">
            <a:extLst>
              <a:ext uri="{FF2B5EF4-FFF2-40B4-BE49-F238E27FC236}">
                <a16:creationId xmlns:a16="http://schemas.microsoft.com/office/drawing/2014/main" id="{B530745C-D3A3-344B-6632-271BCB2133FD}"/>
              </a:ext>
            </a:extLst>
          </p:cNvPr>
          <p:cNvSpPr>
            <a:spLocks noGrp="1"/>
          </p:cNvSpPr>
          <p:nvPr>
            <p:ph type="body" sz="quarter" idx="16"/>
          </p:nvPr>
        </p:nvSpPr>
        <p:spPr>
          <a:xfrm>
            <a:off x="6238194" y="106804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9" name="Text Placeholder 11">
            <a:extLst>
              <a:ext uri="{FF2B5EF4-FFF2-40B4-BE49-F238E27FC236}">
                <a16:creationId xmlns:a16="http://schemas.microsoft.com/office/drawing/2014/main" id="{FE3D72A4-1767-65EB-B091-7ED2147912B5}"/>
              </a:ext>
            </a:extLst>
          </p:cNvPr>
          <p:cNvSpPr>
            <a:spLocks noGrp="1"/>
          </p:cNvSpPr>
          <p:nvPr>
            <p:ph type="body" sz="quarter" idx="17"/>
          </p:nvPr>
        </p:nvSpPr>
        <p:spPr>
          <a:xfrm>
            <a:off x="6238194" y="153953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0" name="Text Placeholder 11">
            <a:extLst>
              <a:ext uri="{FF2B5EF4-FFF2-40B4-BE49-F238E27FC236}">
                <a16:creationId xmlns:a16="http://schemas.microsoft.com/office/drawing/2014/main" id="{EB60F7D2-8F3E-59BA-4C71-D0396CCA49C9}"/>
              </a:ext>
            </a:extLst>
          </p:cNvPr>
          <p:cNvSpPr>
            <a:spLocks noGrp="1"/>
          </p:cNvSpPr>
          <p:nvPr>
            <p:ph type="body" sz="quarter" idx="18"/>
          </p:nvPr>
        </p:nvSpPr>
        <p:spPr>
          <a:xfrm>
            <a:off x="6238194" y="201102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1" name="Text Placeholder 11">
            <a:extLst>
              <a:ext uri="{FF2B5EF4-FFF2-40B4-BE49-F238E27FC236}">
                <a16:creationId xmlns:a16="http://schemas.microsoft.com/office/drawing/2014/main" id="{0F9EA336-5E1C-7C7E-3E9C-F9C3229164D7}"/>
              </a:ext>
            </a:extLst>
          </p:cNvPr>
          <p:cNvSpPr>
            <a:spLocks noGrp="1"/>
          </p:cNvSpPr>
          <p:nvPr>
            <p:ph type="body" sz="quarter" idx="19"/>
          </p:nvPr>
        </p:nvSpPr>
        <p:spPr>
          <a:xfrm>
            <a:off x="6238194" y="248251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2" name="Text Placeholder 11">
            <a:extLst>
              <a:ext uri="{FF2B5EF4-FFF2-40B4-BE49-F238E27FC236}">
                <a16:creationId xmlns:a16="http://schemas.microsoft.com/office/drawing/2014/main" id="{C45D8A03-96AF-FEE0-C43D-C10E9C5190EB}"/>
              </a:ext>
            </a:extLst>
          </p:cNvPr>
          <p:cNvSpPr>
            <a:spLocks noGrp="1"/>
          </p:cNvSpPr>
          <p:nvPr>
            <p:ph type="body" sz="quarter" idx="20"/>
          </p:nvPr>
        </p:nvSpPr>
        <p:spPr>
          <a:xfrm>
            <a:off x="6238194" y="2954005"/>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3" name="Text Placeholder 11">
            <a:extLst>
              <a:ext uri="{FF2B5EF4-FFF2-40B4-BE49-F238E27FC236}">
                <a16:creationId xmlns:a16="http://schemas.microsoft.com/office/drawing/2014/main" id="{F210D29E-488F-E6D9-26AD-B2F855BA93D4}"/>
              </a:ext>
            </a:extLst>
          </p:cNvPr>
          <p:cNvSpPr>
            <a:spLocks noGrp="1"/>
          </p:cNvSpPr>
          <p:nvPr>
            <p:ph type="body" sz="quarter" idx="21"/>
          </p:nvPr>
        </p:nvSpPr>
        <p:spPr>
          <a:xfrm>
            <a:off x="6238194" y="399066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4" name="Text Placeholder 11">
            <a:extLst>
              <a:ext uri="{FF2B5EF4-FFF2-40B4-BE49-F238E27FC236}">
                <a16:creationId xmlns:a16="http://schemas.microsoft.com/office/drawing/2014/main" id="{7CB309DB-B6A4-05F5-A048-AC5B5CC0BE8F}"/>
              </a:ext>
            </a:extLst>
          </p:cNvPr>
          <p:cNvSpPr>
            <a:spLocks noGrp="1"/>
          </p:cNvSpPr>
          <p:nvPr>
            <p:ph type="body" sz="quarter" idx="22"/>
          </p:nvPr>
        </p:nvSpPr>
        <p:spPr>
          <a:xfrm>
            <a:off x="6238194" y="446215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5" name="Text Placeholder 11">
            <a:extLst>
              <a:ext uri="{FF2B5EF4-FFF2-40B4-BE49-F238E27FC236}">
                <a16:creationId xmlns:a16="http://schemas.microsoft.com/office/drawing/2014/main" id="{7918A51B-35B6-A1B9-CCB3-78EFC59A05A4}"/>
              </a:ext>
            </a:extLst>
          </p:cNvPr>
          <p:cNvSpPr>
            <a:spLocks noGrp="1"/>
          </p:cNvSpPr>
          <p:nvPr>
            <p:ph type="body" sz="quarter" idx="23"/>
          </p:nvPr>
        </p:nvSpPr>
        <p:spPr>
          <a:xfrm>
            <a:off x="6238194" y="493364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6" name="Text Placeholder 11">
            <a:extLst>
              <a:ext uri="{FF2B5EF4-FFF2-40B4-BE49-F238E27FC236}">
                <a16:creationId xmlns:a16="http://schemas.microsoft.com/office/drawing/2014/main" id="{2B098070-BE8B-9486-7855-7F0734A4E35A}"/>
              </a:ext>
            </a:extLst>
          </p:cNvPr>
          <p:cNvSpPr>
            <a:spLocks noGrp="1"/>
          </p:cNvSpPr>
          <p:nvPr>
            <p:ph type="body" sz="quarter" idx="24"/>
          </p:nvPr>
        </p:nvSpPr>
        <p:spPr>
          <a:xfrm>
            <a:off x="6238194" y="540513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7" name="Text Placeholder 11">
            <a:extLst>
              <a:ext uri="{FF2B5EF4-FFF2-40B4-BE49-F238E27FC236}">
                <a16:creationId xmlns:a16="http://schemas.microsoft.com/office/drawing/2014/main" id="{A18D668D-2E6D-7C7C-F1E4-EE6DCC479593}"/>
              </a:ext>
            </a:extLst>
          </p:cNvPr>
          <p:cNvSpPr>
            <a:spLocks noGrp="1"/>
          </p:cNvSpPr>
          <p:nvPr>
            <p:ph type="body" sz="quarter" idx="25"/>
          </p:nvPr>
        </p:nvSpPr>
        <p:spPr>
          <a:xfrm>
            <a:off x="6238194" y="5876619"/>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8" name="Text Placeholder 11">
            <a:extLst>
              <a:ext uri="{FF2B5EF4-FFF2-40B4-BE49-F238E27FC236}">
                <a16:creationId xmlns:a16="http://schemas.microsoft.com/office/drawing/2014/main" id="{6684B30A-AFB2-BE6D-24EC-D666744DA0E7}"/>
              </a:ext>
            </a:extLst>
          </p:cNvPr>
          <p:cNvSpPr>
            <a:spLocks noGrp="1"/>
          </p:cNvSpPr>
          <p:nvPr>
            <p:ph type="body" sz="quarter" idx="26"/>
          </p:nvPr>
        </p:nvSpPr>
        <p:spPr>
          <a:xfrm>
            <a:off x="9720263" y="1214158"/>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9" name="Text Placeholder 11">
            <a:extLst>
              <a:ext uri="{FF2B5EF4-FFF2-40B4-BE49-F238E27FC236}">
                <a16:creationId xmlns:a16="http://schemas.microsoft.com/office/drawing/2014/main" id="{B17E1CCE-29C2-DDBD-562C-CB008597274A}"/>
              </a:ext>
            </a:extLst>
          </p:cNvPr>
          <p:cNvSpPr>
            <a:spLocks noGrp="1"/>
          </p:cNvSpPr>
          <p:nvPr>
            <p:ph type="body" sz="quarter" idx="27"/>
          </p:nvPr>
        </p:nvSpPr>
        <p:spPr>
          <a:xfrm>
            <a:off x="9720263" y="1887404"/>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1" name="Text Placeholder 11">
            <a:extLst>
              <a:ext uri="{FF2B5EF4-FFF2-40B4-BE49-F238E27FC236}">
                <a16:creationId xmlns:a16="http://schemas.microsoft.com/office/drawing/2014/main" id="{C8038F32-7B27-7267-3EEA-2DE3CE625662}"/>
              </a:ext>
            </a:extLst>
          </p:cNvPr>
          <p:cNvSpPr>
            <a:spLocks noGrp="1"/>
          </p:cNvSpPr>
          <p:nvPr>
            <p:ph type="body" sz="quarter" idx="28"/>
          </p:nvPr>
        </p:nvSpPr>
        <p:spPr>
          <a:xfrm>
            <a:off x="9720263" y="2489457"/>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2" name="Text Placeholder 11">
            <a:extLst>
              <a:ext uri="{FF2B5EF4-FFF2-40B4-BE49-F238E27FC236}">
                <a16:creationId xmlns:a16="http://schemas.microsoft.com/office/drawing/2014/main" id="{ECC83F27-6F68-11FD-B2A2-4B06427DC54A}"/>
              </a:ext>
            </a:extLst>
          </p:cNvPr>
          <p:cNvSpPr>
            <a:spLocks noGrp="1"/>
          </p:cNvSpPr>
          <p:nvPr>
            <p:ph type="body" sz="quarter" idx="29"/>
          </p:nvPr>
        </p:nvSpPr>
        <p:spPr>
          <a:xfrm>
            <a:off x="9720263" y="3108232"/>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3" name="Text Placeholder 11">
            <a:extLst>
              <a:ext uri="{FF2B5EF4-FFF2-40B4-BE49-F238E27FC236}">
                <a16:creationId xmlns:a16="http://schemas.microsoft.com/office/drawing/2014/main" id="{D66AC1D2-F953-4977-B6F6-E858A86A0789}"/>
              </a:ext>
            </a:extLst>
          </p:cNvPr>
          <p:cNvSpPr>
            <a:spLocks noGrp="1"/>
          </p:cNvSpPr>
          <p:nvPr>
            <p:ph type="body" sz="quarter" idx="30"/>
          </p:nvPr>
        </p:nvSpPr>
        <p:spPr>
          <a:xfrm>
            <a:off x="9720263" y="3817216"/>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4" name="Text Placeholder 11">
            <a:extLst>
              <a:ext uri="{FF2B5EF4-FFF2-40B4-BE49-F238E27FC236}">
                <a16:creationId xmlns:a16="http://schemas.microsoft.com/office/drawing/2014/main" id="{2BBBB2EF-59F3-1D2C-7DC6-5DBED36AF569}"/>
              </a:ext>
            </a:extLst>
          </p:cNvPr>
          <p:cNvSpPr>
            <a:spLocks noGrp="1"/>
          </p:cNvSpPr>
          <p:nvPr>
            <p:ph type="body" sz="quarter" idx="31"/>
          </p:nvPr>
        </p:nvSpPr>
        <p:spPr>
          <a:xfrm>
            <a:off x="9720263" y="4470167"/>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5" name="Text Placeholder 11">
            <a:extLst>
              <a:ext uri="{FF2B5EF4-FFF2-40B4-BE49-F238E27FC236}">
                <a16:creationId xmlns:a16="http://schemas.microsoft.com/office/drawing/2014/main" id="{24F7D4F1-8C12-ACEE-164A-F96662940391}"/>
              </a:ext>
            </a:extLst>
          </p:cNvPr>
          <p:cNvSpPr>
            <a:spLocks noGrp="1"/>
          </p:cNvSpPr>
          <p:nvPr>
            <p:ph type="body" sz="quarter" idx="32"/>
          </p:nvPr>
        </p:nvSpPr>
        <p:spPr>
          <a:xfrm>
            <a:off x="9720263" y="5129826"/>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45" name="Text Placeholder 11">
            <a:extLst>
              <a:ext uri="{FF2B5EF4-FFF2-40B4-BE49-F238E27FC236}">
                <a16:creationId xmlns:a16="http://schemas.microsoft.com/office/drawing/2014/main" id="{6B263287-90F1-AB40-51D0-E19DAFE80D52}"/>
              </a:ext>
            </a:extLst>
          </p:cNvPr>
          <p:cNvSpPr>
            <a:spLocks noGrp="1"/>
          </p:cNvSpPr>
          <p:nvPr>
            <p:ph type="body" sz="quarter" idx="34"/>
          </p:nvPr>
        </p:nvSpPr>
        <p:spPr>
          <a:xfrm>
            <a:off x="9720263" y="5763234"/>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Tree>
    <p:extLst>
      <p:ext uri="{BB962C8B-B14F-4D97-AF65-F5344CB8AC3E}">
        <p14:creationId xmlns:p14="http://schemas.microsoft.com/office/powerpoint/2010/main" val="484139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9987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1610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888862" y="4268570"/>
            <a:ext cx="2194560"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2583279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616369" y="4306581"/>
            <a:ext cx="2651760" cy="307777"/>
          </a:xfrm>
        </p:spPr>
        <p:txBody>
          <a:bodyPr lIns="0" tIns="0" rIns="0" bIns="0" anchor="b"/>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770120" y="4306581"/>
            <a:ext cx="2651760" cy="307777"/>
          </a:xfrm>
        </p:spPr>
        <p:txBody>
          <a:bodyPr lIns="0" tIns="0" rIns="0" bIns="0" anchor="b"/>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7967476" y="4306581"/>
            <a:ext cx="2651760" cy="307777"/>
          </a:xfrm>
        </p:spPr>
        <p:txBody>
          <a:bodyPr lIns="0" tIns="0" rIns="0" bIns="0" anchor="b"/>
          <a:lstStyle>
            <a:lvl1pPr marL="0" indent="0">
              <a:lnSpc>
                <a:spcPct val="100000"/>
              </a:lnSpc>
              <a:spcBef>
                <a:spcPts val="0"/>
              </a:spcBef>
              <a:spcAft>
                <a:spcPts val="0"/>
              </a:spcAft>
              <a:buNone/>
              <a:defRPr lang="en-US" sz="2000" b="1" kern="1200" spc="0" baseline="0" dirty="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4769461" y="4732221"/>
            <a:ext cx="265176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D0952DE-1738-4358-81BA-64FC0BF41314}"/>
              </a:ext>
            </a:extLst>
          </p:cNvPr>
          <p:cNvCxnSpPr>
            <a:cxnSpLocks/>
          </p:cNvCxnSpPr>
          <p:nvPr userDrawn="1"/>
        </p:nvCxnSpPr>
        <p:spPr>
          <a:xfrm>
            <a:off x="7967822" y="4732221"/>
            <a:ext cx="265176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616292" y="4732221"/>
            <a:ext cx="265176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616369" y="4836285"/>
            <a:ext cx="265176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764699" y="4836285"/>
            <a:ext cx="265176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7985207" y="4836285"/>
            <a:ext cx="265176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Tree>
    <p:extLst>
      <p:ext uri="{BB962C8B-B14F-4D97-AF65-F5344CB8AC3E}">
        <p14:creationId xmlns:p14="http://schemas.microsoft.com/office/powerpoint/2010/main" val="239954696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85456440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3344672" y="3429000"/>
            <a:ext cx="2743200" cy="2160591"/>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6104127"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8863583"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Tree>
    <p:extLst>
      <p:ext uri="{BB962C8B-B14F-4D97-AF65-F5344CB8AC3E}">
        <p14:creationId xmlns:p14="http://schemas.microsoft.com/office/powerpoint/2010/main" val="41909590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2951018"/>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3344672" y="2951018"/>
            <a:ext cx="2743200" cy="2638573"/>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6104127" y="2951018"/>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8863583" y="2951018"/>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Tree>
    <p:extLst>
      <p:ext uri="{BB962C8B-B14F-4D97-AF65-F5344CB8AC3E}">
        <p14:creationId xmlns:p14="http://schemas.microsoft.com/office/powerpoint/2010/main" val="16713389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3429000"/>
            <a:ext cx="2013203" cy="369332"/>
          </a:xfrm>
        </p:spPr>
        <p:txBody>
          <a:bodyPr lIns="182880" rIns="182880"/>
          <a:lstStyle>
            <a:lvl1pPr marL="0" indent="0" algn="ctr">
              <a:spcBef>
                <a:spcPts val="0"/>
              </a:spcBef>
              <a:spcAft>
                <a:spcPts val="1800"/>
              </a:spcAft>
              <a:buNone/>
              <a:defRPr lang="en-US" sz="2400" b="1" kern="1200" spc="0" baseline="0" dirty="0" smtClean="0">
                <a:solidFill>
                  <a:schemeClr val="accent1">
                    <a:lumMod val="60000"/>
                    <a:lumOff val="40000"/>
                  </a:schemeClr>
                </a:solidFill>
                <a:latin typeface="+mn-lt"/>
                <a:ea typeface="+mn-ea"/>
                <a:cs typeface="Segoe UI" panose="020B0502040204020203" pitchFamily="34" charset="0"/>
              </a:defRPr>
            </a:lvl1pPr>
            <a:lvl2pPr marL="0" indent="0" algn="ctr">
              <a:buNone/>
              <a:defRPr sz="1800">
                <a:solidFill>
                  <a:schemeClr val="tx1">
                    <a:lumMod val="75000"/>
                  </a:schemeClr>
                </a:solidFill>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585217" y="4006860"/>
            <a:ext cx="2013203"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585217" y="4584720"/>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585217" y="5162581"/>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8" name="Rectangle 7">
            <a:extLst>
              <a:ext uri="{FF2B5EF4-FFF2-40B4-BE49-F238E27FC236}">
                <a16:creationId xmlns:a16="http://schemas.microsoft.com/office/drawing/2014/main" id="{942B8C39-8B1B-469C-950E-7C5FFE1EA4D9}"/>
              </a:ext>
            </a:extLst>
          </p:cNvPr>
          <p:cNvSpPr/>
          <p:nvPr userDrawn="1"/>
        </p:nvSpPr>
        <p:spPr bwMode="auto">
          <a:xfrm>
            <a:off x="3289311" y="2033679"/>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Tree>
    <p:extLst>
      <p:ext uri="{BB962C8B-B14F-4D97-AF65-F5344CB8AC3E}">
        <p14:creationId xmlns:p14="http://schemas.microsoft.com/office/powerpoint/2010/main" val="30008163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561731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19.png"/><Relationship Id="rId26" Type="http://schemas.openxmlformats.org/officeDocument/2006/relationships/image" Target="../media/image26.png"/><Relationship Id="rId3" Type="http://schemas.openxmlformats.org/officeDocument/2006/relationships/image" Target="../media/image6.png"/><Relationship Id="rId21" Type="http://schemas.openxmlformats.org/officeDocument/2006/relationships/image" Target="../media/image22.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18.png"/><Relationship Id="rId25" Type="http://schemas.microsoft.com/office/2007/relationships/hdphoto" Target="../media/hdphoto2.wdp"/><Relationship Id="rId2" Type="http://schemas.openxmlformats.org/officeDocument/2006/relationships/notesSlide" Target="../notesSlides/notesSlide1.xml"/><Relationship Id="rId16" Type="http://schemas.openxmlformats.org/officeDocument/2006/relationships/hyperlink" Target="https://github.com/microsoft/recommenders" TargetMode="External"/><Relationship Id="rId20" Type="http://schemas.openxmlformats.org/officeDocument/2006/relationships/image" Target="../media/image21.png"/><Relationship Id="rId29" Type="http://schemas.openxmlformats.org/officeDocument/2006/relationships/image" Target="../media/image29.png"/><Relationship Id="rId1" Type="http://schemas.openxmlformats.org/officeDocument/2006/relationships/slideLayout" Target="../slideLayouts/slideLayout2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5.png"/><Relationship Id="rId5" Type="http://schemas.openxmlformats.org/officeDocument/2006/relationships/image" Target="../media/image8.png"/><Relationship Id="rId15" Type="http://schemas.microsoft.com/office/2007/relationships/hdphoto" Target="../media/hdphoto1.wdp"/><Relationship Id="rId23" Type="http://schemas.openxmlformats.org/officeDocument/2006/relationships/image" Target="../media/image24.png"/><Relationship Id="rId28" Type="http://schemas.openxmlformats.org/officeDocument/2006/relationships/image" Target="../media/image28.png"/><Relationship Id="rId10" Type="http://schemas.openxmlformats.org/officeDocument/2006/relationships/image" Target="../media/image13.png"/><Relationship Id="rId19"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3.png"/><Relationship Id="rId27" Type="http://schemas.openxmlformats.org/officeDocument/2006/relationships/image" Target="../media/image27.png"/><Relationship Id="rId30"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Freeform 2">
            <a:extLst>
              <a:ext uri="{FF2B5EF4-FFF2-40B4-BE49-F238E27FC236}">
                <a16:creationId xmlns:a16="http://schemas.microsoft.com/office/drawing/2014/main" id="{67665097-0A2B-4E14-9F7C-C13D7D0B1461}"/>
              </a:ext>
            </a:extLst>
          </p:cNvPr>
          <p:cNvSpPr>
            <a:spLocks noChangeArrowheads="1"/>
          </p:cNvSpPr>
          <p:nvPr/>
        </p:nvSpPr>
        <p:spPr bwMode="auto">
          <a:xfrm>
            <a:off x="344082" y="2675290"/>
            <a:ext cx="8716097" cy="4038756"/>
          </a:xfrm>
          <a:prstGeom prst="rect">
            <a:avLst/>
          </a:prstGeom>
          <a:solidFill>
            <a:schemeClr val="bg1"/>
          </a:solidFill>
          <a:ln w="28575">
            <a:solidFill>
              <a:srgbClr val="FFFF00"/>
            </a:solidFill>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72000" rIns="164592" bIns="131674" numCol="1" spcCol="0" rtlCol="0" fromWordArt="0" anchor="t" anchorCtr="0" forceAA="0" compatLnSpc="1">
            <a:prstTxWarp prst="textNoShape">
              <a:avLst/>
            </a:prstTxWarp>
            <a:noAutofit/>
          </a:bodyPr>
          <a:lstStyle/>
          <a:p>
            <a:pPr marL="0" marR="0" lvl="1" indent="0" algn="ctr" defTabSz="83922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00"/>
                </a:solidFill>
                <a:effectLst/>
                <a:uLnTx/>
                <a:uFillTx/>
                <a:latin typeface="Segoe UI Semibold"/>
                <a:ea typeface="+mj-ea"/>
                <a:cs typeface="+mj-cs"/>
                <a:sym typeface="Arial"/>
              </a:rPr>
              <a:t>Azure AI (</a:t>
            </a:r>
            <a:r>
              <a:rPr kumimoji="0" lang="en-US" sz="1200" b="0" i="0" u="sng" strike="noStrike" kern="1200" cap="none" spc="0" normalizeH="0" baseline="0" noProof="0" dirty="0">
                <a:ln>
                  <a:noFill/>
                </a:ln>
                <a:solidFill>
                  <a:srgbClr val="FFFF00"/>
                </a:solidFill>
                <a:effectLst/>
                <a:uLnTx/>
                <a:uFillTx/>
                <a:latin typeface="Segoe UI Semibold"/>
                <a:ea typeface="+mj-ea"/>
                <a:cs typeface="+mj-cs"/>
                <a:sym typeface="Arial"/>
              </a:rPr>
              <a:t>PaaS</a:t>
            </a:r>
            <a:r>
              <a:rPr kumimoji="0" lang="en-US" sz="1200" b="0" i="0" u="none" strike="noStrike" kern="1200" cap="none" spc="0" normalizeH="0" baseline="0" noProof="0" dirty="0">
                <a:ln>
                  <a:noFill/>
                </a:ln>
                <a:solidFill>
                  <a:srgbClr val="FFFF00"/>
                </a:solidFill>
                <a:effectLst/>
                <a:uLnTx/>
                <a:uFillTx/>
                <a:latin typeface="Segoe UI Semibold"/>
                <a:ea typeface="+mj-ea"/>
                <a:cs typeface="+mj-cs"/>
                <a:sym typeface="Arial"/>
              </a:rPr>
              <a:t>, technical implementations)</a:t>
            </a:r>
          </a:p>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78D4">
                  <a:lumMod val="60000"/>
                  <a:lumOff val="40000"/>
                </a:srgbClr>
              </a:solidFill>
              <a:effectLst/>
              <a:uLnTx/>
              <a:uFillTx/>
              <a:latin typeface="Segoe UI"/>
              <a:ea typeface="+mj-ea"/>
              <a:cs typeface="Segoe UI" pitchFamily="34" charset="0"/>
              <a:sym typeface="Arial"/>
            </a:endParaRPr>
          </a:p>
        </p:txBody>
      </p:sp>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305171" y="141760"/>
            <a:ext cx="6049863" cy="369332"/>
          </a:xfrm>
        </p:spPr>
        <p:txBody>
          <a:bodyPr/>
          <a:lstStyle/>
          <a:p>
            <a:pPr algn="l"/>
            <a:r>
              <a:rPr lang="en-US" sz="2400" b="1" dirty="0">
                <a:solidFill>
                  <a:srgbClr val="FFFF00"/>
                </a:solidFill>
              </a:rPr>
              <a:t>Microsoft Data &amp; AI </a:t>
            </a:r>
            <a:r>
              <a:rPr lang="en-US" sz="1400" b="1" dirty="0">
                <a:solidFill>
                  <a:schemeClr val="tx1"/>
                </a:solidFill>
              </a:rPr>
              <a:t>(for both technical and non-technical users)</a:t>
            </a:r>
            <a:endParaRPr lang="en-US" sz="2400" b="1" dirty="0">
              <a:solidFill>
                <a:schemeClr val="tx1"/>
              </a:solidFill>
            </a:endParaRPr>
          </a:p>
        </p:txBody>
      </p:sp>
      <p:sp>
        <p:nvSpPr>
          <p:cNvPr id="419" name="Freeform 2">
            <a:extLst>
              <a:ext uri="{FF2B5EF4-FFF2-40B4-BE49-F238E27FC236}">
                <a16:creationId xmlns:a16="http://schemas.microsoft.com/office/drawing/2014/main" id="{3AC113BE-8F37-47AA-926D-4FDBB5DFE880}"/>
              </a:ext>
            </a:extLst>
          </p:cNvPr>
          <p:cNvSpPr>
            <a:spLocks noChangeArrowheads="1"/>
          </p:cNvSpPr>
          <p:nvPr/>
        </p:nvSpPr>
        <p:spPr bwMode="auto">
          <a:xfrm>
            <a:off x="344081" y="1788216"/>
            <a:ext cx="8716097" cy="760312"/>
          </a:xfrm>
          <a:prstGeom prst="rect">
            <a:avLst/>
          </a:prstGeom>
          <a:solidFill>
            <a:sysClr val="windowText" lastClr="000000"/>
          </a:solidFill>
          <a:ln w="38100" cap="flat" cmpd="sng" algn="ctr">
            <a:solidFill>
              <a:srgbClr val="7030A0"/>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7200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E1CCF0"/>
                </a:solidFill>
                <a:effectLst/>
                <a:uLnTx/>
                <a:uFillTx/>
                <a:latin typeface="Segoe UI Semibold"/>
                <a:ea typeface="+mj-ea"/>
                <a:cs typeface="+mj-cs"/>
                <a:sym typeface="Arial"/>
              </a:rPr>
              <a:t>Power Platform </a:t>
            </a:r>
            <a:r>
              <a:rPr kumimoji="0" lang="en-US" sz="1050" b="0" i="1" u="none" strike="noStrike" kern="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sym typeface="Arial"/>
              </a:rPr>
              <a:t>(</a:t>
            </a:r>
            <a:r>
              <a:rPr kumimoji="0" lang="en-US" sz="1050" b="0" i="1" u="sng" strike="noStrike" kern="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sym typeface="Arial"/>
              </a:rPr>
              <a:t>SaaS</a:t>
            </a:r>
            <a:r>
              <a:rPr kumimoji="0" lang="en-US" sz="1050" b="0" i="1" u="none" strike="noStrike" kern="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sym typeface="Arial"/>
              </a:rPr>
              <a:t>, business users and citizen </a:t>
            </a:r>
            <a:r>
              <a:rPr kumimoji="0" lang="en-US" sz="1050" b="0" i="1" u="none" strike="noStrike" kern="0" cap="none" spc="0" normalizeH="0" baseline="0" noProof="0" dirty="0" err="1">
                <a:ln>
                  <a:noFill/>
                </a:ln>
                <a:solidFill>
                  <a:prstClr val="white"/>
                </a:solidFill>
                <a:effectLst/>
                <a:uLnTx/>
                <a:uFillTx/>
                <a:latin typeface="Segoe UI" panose="020B0502040204020203" pitchFamily="34" charset="0"/>
                <a:ea typeface="+mj-ea"/>
                <a:cs typeface="Segoe UI" panose="020B0502040204020203" pitchFamily="34" charset="0"/>
                <a:sym typeface="Arial"/>
              </a:rPr>
              <a:t>devs</a:t>
            </a:r>
            <a:r>
              <a:rPr kumimoji="0" lang="en-US" sz="1050" b="0" i="1" u="none" strike="noStrike" kern="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sym typeface="Arial"/>
              </a:rPr>
              <a:t> with low/no-code)</a:t>
            </a:r>
            <a:endParaRPr kumimoji="0" lang="en-US" sz="1200" b="0" i="1" u="none" strike="noStrike" kern="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sym typeface="Arial"/>
            </a:endParaRPr>
          </a:p>
        </p:txBody>
      </p:sp>
      <p:graphicFrame>
        <p:nvGraphicFramePr>
          <p:cNvPr id="245" name="Table 37">
            <a:extLst>
              <a:ext uri="{FF2B5EF4-FFF2-40B4-BE49-F238E27FC236}">
                <a16:creationId xmlns:a16="http://schemas.microsoft.com/office/drawing/2014/main" id="{100A5F73-A392-4292-93C0-60C9D7058FBF}"/>
              </a:ext>
            </a:extLst>
          </p:cNvPr>
          <p:cNvGraphicFramePr>
            <a:graphicFrameLocks noGrp="1"/>
          </p:cNvGraphicFramePr>
          <p:nvPr/>
        </p:nvGraphicFramePr>
        <p:xfrm>
          <a:off x="370979" y="2238443"/>
          <a:ext cx="8599216" cy="303386"/>
        </p:xfrm>
        <a:graphic>
          <a:graphicData uri="http://schemas.openxmlformats.org/drawingml/2006/table">
            <a:tbl>
              <a:tblPr firstRow="1">
                <a:tableStyleId>{5C22544A-7EE6-4342-B048-85BDC9FD1C3A}</a:tableStyleId>
              </a:tblPr>
              <a:tblGrid>
                <a:gridCol w="1864221">
                  <a:extLst>
                    <a:ext uri="{9D8B030D-6E8A-4147-A177-3AD203B41FA5}">
                      <a16:colId xmlns:a16="http://schemas.microsoft.com/office/drawing/2014/main" val="901285367"/>
                    </a:ext>
                  </a:extLst>
                </a:gridCol>
                <a:gridCol w="1575466">
                  <a:extLst>
                    <a:ext uri="{9D8B030D-6E8A-4147-A177-3AD203B41FA5}">
                      <a16:colId xmlns:a16="http://schemas.microsoft.com/office/drawing/2014/main" val="3865760654"/>
                    </a:ext>
                  </a:extLst>
                </a:gridCol>
                <a:gridCol w="2075784">
                  <a:extLst>
                    <a:ext uri="{9D8B030D-6E8A-4147-A177-3AD203B41FA5}">
                      <a16:colId xmlns:a16="http://schemas.microsoft.com/office/drawing/2014/main" val="1471163973"/>
                    </a:ext>
                  </a:extLst>
                </a:gridCol>
                <a:gridCol w="1498600">
                  <a:extLst>
                    <a:ext uri="{9D8B030D-6E8A-4147-A177-3AD203B41FA5}">
                      <a16:colId xmlns:a16="http://schemas.microsoft.com/office/drawing/2014/main" val="949541359"/>
                    </a:ext>
                  </a:extLst>
                </a:gridCol>
                <a:gridCol w="1585145">
                  <a:extLst>
                    <a:ext uri="{9D8B030D-6E8A-4147-A177-3AD203B41FA5}">
                      <a16:colId xmlns:a16="http://schemas.microsoft.com/office/drawing/2014/main" val="4206217821"/>
                    </a:ext>
                  </a:extLst>
                </a:gridCol>
              </a:tblGrid>
              <a:tr h="23769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kern="0" dirty="0">
                          <a:solidFill>
                            <a:prstClr val="white"/>
                          </a:solidFill>
                          <a:latin typeface="+mn-lt"/>
                          <a:cs typeface="Arial" charset="0"/>
                        </a:rPr>
                        <a:t>         Power Automate      </a:t>
                      </a:r>
                      <a:endParaRPr lang="en-US" sz="1100" b="1" kern="0" dirty="0">
                        <a:solidFill>
                          <a:prstClr val="white"/>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kern="0" dirty="0">
                          <a:solidFill>
                            <a:prstClr val="white"/>
                          </a:solidFill>
                          <a:latin typeface="+mn-lt"/>
                          <a:cs typeface="Arial" charset="0"/>
                        </a:rPr>
                        <a:t>        Power Apps</a:t>
                      </a:r>
                      <a:endParaRPr lang="en-US" sz="1100" b="1" kern="0" dirty="0">
                        <a:solidFill>
                          <a:prstClr val="white"/>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kern="0" dirty="0">
                          <a:solidFill>
                            <a:prstClr val="white"/>
                          </a:solidFill>
                          <a:latin typeface="+mn-lt"/>
                          <a:cs typeface="Arial" charset="0"/>
                        </a:rPr>
                        <a:t>            Power Virtual Agents</a:t>
                      </a: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kern="0" dirty="0">
                          <a:solidFill>
                            <a:prstClr val="white"/>
                          </a:solidFill>
                          <a:latin typeface="+mn-lt"/>
                          <a:cs typeface="Arial" charset="0"/>
                        </a:rPr>
                        <a:t>         Power BI</a:t>
                      </a:r>
                      <a:endParaRPr lang="en-US" sz="1100" b="1" kern="0" dirty="0">
                        <a:solidFill>
                          <a:prstClr val="white"/>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1" kern="0" dirty="0">
                          <a:solidFill>
                            <a:prstClr val="white"/>
                          </a:solidFill>
                          <a:latin typeface="+mn-lt"/>
                          <a:cs typeface="Segoe UI Semibold" panose="020B0702040204020203" pitchFamily="34" charset="0"/>
                        </a:rPr>
                        <a:t>       AI Builder</a:t>
                      </a:r>
                    </a:p>
                  </a:txBody>
                  <a:tcPr marL="0" marR="0" marT="0"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r h="656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dirty="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dirty="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8676071"/>
                  </a:ext>
                </a:extLst>
              </a:tr>
            </a:tbl>
          </a:graphicData>
        </a:graphic>
      </p:graphicFrame>
      <p:pic>
        <p:nvPicPr>
          <p:cNvPr id="437" name="Picture 436">
            <a:extLst>
              <a:ext uri="{FF2B5EF4-FFF2-40B4-BE49-F238E27FC236}">
                <a16:creationId xmlns:a16="http://schemas.microsoft.com/office/drawing/2014/main" id="{9B507A91-8B37-4F6F-92AC-972F6070BE8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63835" y="2217540"/>
            <a:ext cx="298456" cy="237088"/>
          </a:xfrm>
          <a:prstGeom prst="rect">
            <a:avLst/>
          </a:prstGeom>
        </p:spPr>
      </p:pic>
      <p:pic>
        <p:nvPicPr>
          <p:cNvPr id="435" name="Picture 434">
            <a:extLst>
              <a:ext uri="{FF2B5EF4-FFF2-40B4-BE49-F238E27FC236}">
                <a16:creationId xmlns:a16="http://schemas.microsoft.com/office/drawing/2014/main" id="{ABF7335D-76C6-4DC1-B894-AD418A0A5F5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403378" y="2195377"/>
            <a:ext cx="298455" cy="298455"/>
          </a:xfrm>
          <a:prstGeom prst="rect">
            <a:avLst/>
          </a:prstGeom>
        </p:spPr>
      </p:pic>
      <p:pic>
        <p:nvPicPr>
          <p:cNvPr id="436" name="Picture 435">
            <a:extLst>
              <a:ext uri="{FF2B5EF4-FFF2-40B4-BE49-F238E27FC236}">
                <a16:creationId xmlns:a16="http://schemas.microsoft.com/office/drawing/2014/main" id="{C2A1A96A-4769-46BD-AE26-E3B5CA40480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33185" y="2203264"/>
            <a:ext cx="286853" cy="286854"/>
          </a:xfrm>
          <a:prstGeom prst="rect">
            <a:avLst/>
          </a:prstGeom>
        </p:spPr>
      </p:pic>
      <p:pic>
        <p:nvPicPr>
          <p:cNvPr id="438" name="Picture 437">
            <a:extLst>
              <a:ext uri="{FF2B5EF4-FFF2-40B4-BE49-F238E27FC236}">
                <a16:creationId xmlns:a16="http://schemas.microsoft.com/office/drawing/2014/main" id="{7D596D5E-9D90-4DAE-AD89-C2B4BA87DB9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991726" y="2192888"/>
            <a:ext cx="301307" cy="301307"/>
          </a:xfrm>
          <a:prstGeom prst="rect">
            <a:avLst/>
          </a:prstGeom>
        </p:spPr>
      </p:pic>
      <p:grpSp>
        <p:nvGrpSpPr>
          <p:cNvPr id="222" name="Group 221">
            <a:extLst>
              <a:ext uri="{FF2B5EF4-FFF2-40B4-BE49-F238E27FC236}">
                <a16:creationId xmlns:a16="http://schemas.microsoft.com/office/drawing/2014/main" id="{BC7A2C7F-9DE9-40AB-B660-4F0896876E36}"/>
              </a:ext>
              <a:ext uri="{C183D7F6-B498-43B3-948B-1728B52AA6E4}">
                <adec:decorative xmlns:adec="http://schemas.microsoft.com/office/drawing/2017/decorative" val="1"/>
              </a:ext>
            </a:extLst>
          </p:cNvPr>
          <p:cNvGrpSpPr>
            <a:grpSpLocks noChangeAspect="1"/>
          </p:cNvGrpSpPr>
          <p:nvPr/>
        </p:nvGrpSpPr>
        <p:grpSpPr>
          <a:xfrm>
            <a:off x="785875" y="5610200"/>
            <a:ext cx="330925" cy="349553"/>
            <a:chOff x="3778895" y="539838"/>
            <a:chExt cx="5288905" cy="5586594"/>
          </a:xfrm>
        </p:grpSpPr>
        <p:sp>
          <p:nvSpPr>
            <p:cNvPr id="414" name="Freeform: Shape 413">
              <a:extLst>
                <a:ext uri="{FF2B5EF4-FFF2-40B4-BE49-F238E27FC236}">
                  <a16:creationId xmlns:a16="http://schemas.microsoft.com/office/drawing/2014/main" id="{1A62004B-A0AE-49BA-90A9-DABCFC8D049F}"/>
                </a:ext>
              </a:extLst>
            </p:cNvPr>
            <p:cNvSpPr/>
            <p:nvPr/>
          </p:nvSpPr>
          <p:spPr bwMode="auto">
            <a:xfrm>
              <a:off x="3807487" y="4731642"/>
              <a:ext cx="5256129" cy="1364366"/>
            </a:xfrm>
            <a:custGeom>
              <a:avLst/>
              <a:gdLst>
                <a:gd name="connsiteX0" fmla="*/ 2122714 w 2277836"/>
                <a:gd name="connsiteY0" fmla="*/ 598714 h 598714"/>
                <a:gd name="connsiteX1" fmla="*/ 144236 w 2277836"/>
                <a:gd name="connsiteY1" fmla="*/ 598714 h 598714"/>
                <a:gd name="connsiteX2" fmla="*/ 0 w 2277836"/>
                <a:gd name="connsiteY2" fmla="*/ 0 h 598714"/>
                <a:gd name="connsiteX3" fmla="*/ 2277836 w 2277836"/>
                <a:gd name="connsiteY3" fmla="*/ 0 h 598714"/>
                <a:gd name="connsiteX4" fmla="*/ 2122714 w 2277836"/>
                <a:gd name="connsiteY4" fmla="*/ 598714 h 598714"/>
                <a:gd name="connsiteX0" fmla="*/ 2132773 w 2287895"/>
                <a:gd name="connsiteY0" fmla="*/ 598714 h 598714"/>
                <a:gd name="connsiteX1" fmla="*/ 154295 w 2287895"/>
                <a:gd name="connsiteY1" fmla="*/ 598714 h 598714"/>
                <a:gd name="connsiteX2" fmla="*/ 0 w 2287895"/>
                <a:gd name="connsiteY2" fmla="*/ 43268 h 598714"/>
                <a:gd name="connsiteX3" fmla="*/ 2287895 w 2287895"/>
                <a:gd name="connsiteY3" fmla="*/ 0 h 598714"/>
                <a:gd name="connsiteX4" fmla="*/ 2132773 w 2287895"/>
                <a:gd name="connsiteY4" fmla="*/ 598714 h 598714"/>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21637 h 555446"/>
                <a:gd name="connsiteX4" fmla="*/ 2132773 w 2321424"/>
                <a:gd name="connsiteY4" fmla="*/ 555446 h 555446"/>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3 w 2321424"/>
                <a:gd name="connsiteY4" fmla="*/ 555446 h 555446"/>
                <a:gd name="connsiteX0" fmla="*/ 2132774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4 w 2321424"/>
                <a:gd name="connsiteY4" fmla="*/ 555446 h 55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4" h="555446">
                  <a:moveTo>
                    <a:pt x="2132774" y="555446"/>
                  </a:moveTo>
                  <a:lnTo>
                    <a:pt x="154295" y="555446"/>
                  </a:lnTo>
                  <a:lnTo>
                    <a:pt x="0" y="0"/>
                  </a:lnTo>
                  <a:lnTo>
                    <a:pt x="2321424" y="9272"/>
                  </a:lnTo>
                  <a:lnTo>
                    <a:pt x="2132774" y="555446"/>
                  </a:lnTo>
                  <a:close/>
                </a:path>
              </a:pathLst>
            </a:custGeom>
            <a:solidFill>
              <a:srgbClr val="153C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90000"/>
                </a:lnSpc>
                <a:spcBef>
                  <a:spcPct val="0"/>
                </a:spcBef>
                <a:spcAft>
                  <a:spcPct val="0"/>
                </a:spcAft>
                <a:buClrTx/>
                <a:buSzTx/>
                <a:buFontTx/>
                <a:buNone/>
                <a:tabLst/>
                <a:defRPr/>
              </a:pPr>
              <a:endParaRPr kumimoji="0" lang="en-US" sz="21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15" name="Freeform: Shape 414">
              <a:extLst>
                <a:ext uri="{FF2B5EF4-FFF2-40B4-BE49-F238E27FC236}">
                  <a16:creationId xmlns:a16="http://schemas.microsoft.com/office/drawing/2014/main" id="{D89CE205-B757-49BE-9177-11696C04E727}"/>
                </a:ext>
              </a:extLst>
            </p:cNvPr>
            <p:cNvSpPr/>
            <p:nvPr/>
          </p:nvSpPr>
          <p:spPr bwMode="auto">
            <a:xfrm>
              <a:off x="3778895" y="611998"/>
              <a:ext cx="3395182" cy="5490170"/>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977 w 1469977"/>
                <a:gd name="connsiteY0" fmla="*/ 913498 h 2424792"/>
                <a:gd name="connsiteX1" fmla="*/ 1455803 w 1469977"/>
                <a:gd name="connsiteY1" fmla="*/ 0 h 2424792"/>
                <a:gd name="connsiteX2" fmla="*/ 824914 w 1469977"/>
                <a:gd name="connsiteY2" fmla="*/ 8164 h 2424792"/>
                <a:gd name="connsiteX3" fmla="*/ 816911 w 1469977"/>
                <a:gd name="connsiteY3" fmla="*/ 911678 h 2424792"/>
                <a:gd name="connsiteX4" fmla="*/ 0 w 1469977"/>
                <a:gd name="connsiteY4" fmla="*/ 1826078 h 2424792"/>
                <a:gd name="connsiteX5" fmla="*/ 168567 w 1469977"/>
                <a:gd name="connsiteY5" fmla="*/ 2424792 h 2424792"/>
                <a:gd name="connsiteX6" fmla="*/ 1469977 w 1469977"/>
                <a:gd name="connsiteY6" fmla="*/ 913498 h 24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977" h="2424792">
                  <a:moveTo>
                    <a:pt x="1469977" y="913498"/>
                  </a:moveTo>
                  <a:lnTo>
                    <a:pt x="1455803" y="0"/>
                  </a:lnTo>
                  <a:lnTo>
                    <a:pt x="824914" y="8164"/>
                  </a:lnTo>
                  <a:cubicBezTo>
                    <a:pt x="822246" y="309335"/>
                    <a:pt x="819579" y="610507"/>
                    <a:pt x="816911" y="911678"/>
                  </a:cubicBezTo>
                  <a:lnTo>
                    <a:pt x="0" y="1826078"/>
                  </a:lnTo>
                  <a:lnTo>
                    <a:pt x="168567" y="2424792"/>
                  </a:lnTo>
                  <a:lnTo>
                    <a:pt x="1469977" y="913498"/>
                  </a:lnTo>
                  <a:close/>
                </a:path>
              </a:pathLst>
            </a:custGeom>
            <a:gradFill flip="none" rotWithShape="1">
              <a:gsLst>
                <a:gs pos="0">
                  <a:srgbClr val="006DAA"/>
                </a:gs>
                <a:gs pos="50000">
                  <a:srgbClr val="0476B4"/>
                </a:gs>
                <a:gs pos="100000">
                  <a:srgbClr val="33A8E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90000"/>
                </a:lnSpc>
                <a:spcBef>
                  <a:spcPct val="0"/>
                </a:spcBef>
                <a:spcAft>
                  <a:spcPct val="0"/>
                </a:spcAft>
                <a:buClrTx/>
                <a:buSzTx/>
                <a:buFontTx/>
                <a:buNone/>
                <a:tabLst/>
                <a:defRPr/>
              </a:pPr>
              <a:endParaRPr kumimoji="0" lang="en-US" sz="21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16" name="Freeform: Shape 415">
              <a:extLst>
                <a:ext uri="{FF2B5EF4-FFF2-40B4-BE49-F238E27FC236}">
                  <a16:creationId xmlns:a16="http://schemas.microsoft.com/office/drawing/2014/main" id="{96C90DBA-60D4-485D-AD53-7FE215CFA2A7}"/>
                </a:ext>
              </a:extLst>
            </p:cNvPr>
            <p:cNvSpPr/>
            <p:nvPr/>
          </p:nvSpPr>
          <p:spPr bwMode="auto">
            <a:xfrm>
              <a:off x="6584972" y="3095203"/>
              <a:ext cx="2482828" cy="3031229"/>
            </a:xfrm>
            <a:custGeom>
              <a:avLst/>
              <a:gdLst>
                <a:gd name="connsiteX0" fmla="*/ 922565 w 1085850"/>
                <a:gd name="connsiteY0" fmla="*/ 1309007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5" fmla="*/ 922565 w 1085850"/>
                <a:gd name="connsiteY5" fmla="*/ 1309007 h 1309007"/>
                <a:gd name="connsiteX0" fmla="*/ 0 w 1085850"/>
                <a:gd name="connsiteY0" fmla="*/ 443593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96566"/>
                <a:gd name="connsiteY0" fmla="*/ 455500 h 1338773"/>
                <a:gd name="connsiteX1" fmla="*/ 921375 w 1096566"/>
                <a:gd name="connsiteY1" fmla="*/ 1338773 h 1338773"/>
                <a:gd name="connsiteX2" fmla="*/ 1096566 w 1096566"/>
                <a:gd name="connsiteY2" fmla="*/ 732065 h 1338773"/>
                <a:gd name="connsiteX3" fmla="*/ 378109 w 1096566"/>
                <a:gd name="connsiteY3" fmla="*/ 0 h 1338773"/>
                <a:gd name="connsiteX4" fmla="*/ 0 w 1096566"/>
                <a:gd name="connsiteY4" fmla="*/ 455500 h 13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566" h="1338773">
                  <a:moveTo>
                    <a:pt x="0" y="455500"/>
                  </a:moveTo>
                  <a:lnTo>
                    <a:pt x="921375" y="1338773"/>
                  </a:lnTo>
                  <a:lnTo>
                    <a:pt x="1096566" y="732065"/>
                  </a:lnTo>
                  <a:lnTo>
                    <a:pt x="378109" y="0"/>
                  </a:lnTo>
                  <a:lnTo>
                    <a:pt x="0" y="455500"/>
                  </a:lnTo>
                  <a:close/>
                </a:path>
              </a:pathLst>
            </a:custGeom>
            <a:solidFill>
              <a:srgbClr val="006D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90000"/>
                </a:lnSpc>
                <a:spcBef>
                  <a:spcPct val="0"/>
                </a:spcBef>
                <a:spcAft>
                  <a:spcPct val="0"/>
                </a:spcAft>
                <a:buClrTx/>
                <a:buSzTx/>
                <a:buFontTx/>
                <a:buNone/>
                <a:tabLst/>
                <a:defRPr/>
              </a:pPr>
              <a:endParaRPr kumimoji="0" lang="en-US" sz="21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17" name="Freeform: Shape 416">
              <a:extLst>
                <a:ext uri="{FF2B5EF4-FFF2-40B4-BE49-F238E27FC236}">
                  <a16:creationId xmlns:a16="http://schemas.microsoft.com/office/drawing/2014/main" id="{982846DD-D88F-4A8D-A5E9-B7BA337A873F}"/>
                </a:ext>
              </a:extLst>
            </p:cNvPr>
            <p:cNvSpPr/>
            <p:nvPr/>
          </p:nvSpPr>
          <p:spPr bwMode="auto">
            <a:xfrm>
              <a:off x="5672594" y="539838"/>
              <a:ext cx="1499553" cy="2131982"/>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142 w 1469142"/>
                <a:gd name="connsiteY0" fmla="*/ 941614 h 1826078"/>
                <a:gd name="connsiteX1" fmla="*/ 1455803 w 1469142"/>
                <a:gd name="connsiteY1" fmla="*/ 0 h 1826078"/>
                <a:gd name="connsiteX2" fmla="*/ 824914 w 1469142"/>
                <a:gd name="connsiteY2" fmla="*/ 8164 h 1826078"/>
                <a:gd name="connsiteX3" fmla="*/ 816911 w 1469142"/>
                <a:gd name="connsiteY3" fmla="*/ 911678 h 1826078"/>
                <a:gd name="connsiteX4" fmla="*/ 0 w 1469142"/>
                <a:gd name="connsiteY4" fmla="*/ 1826078 h 1826078"/>
                <a:gd name="connsiteX5" fmla="*/ 1469142 w 1469142"/>
                <a:gd name="connsiteY5" fmla="*/ 941614 h 1826078"/>
                <a:gd name="connsiteX0" fmla="*/ 652232 w 652232"/>
                <a:gd name="connsiteY0" fmla="*/ 941614 h 941613"/>
                <a:gd name="connsiteX1" fmla="*/ 638893 w 652232"/>
                <a:gd name="connsiteY1" fmla="*/ 0 h 941613"/>
                <a:gd name="connsiteX2" fmla="*/ 8004 w 652232"/>
                <a:gd name="connsiteY2" fmla="*/ 8164 h 941613"/>
                <a:gd name="connsiteX3" fmla="*/ 1 w 652232"/>
                <a:gd name="connsiteY3" fmla="*/ 911678 h 941613"/>
                <a:gd name="connsiteX4" fmla="*/ 652232 w 652232"/>
                <a:gd name="connsiteY4" fmla="*/ 941614 h 941613"/>
                <a:gd name="connsiteX0" fmla="*/ 652232 w 652232"/>
                <a:gd name="connsiteY0" fmla="*/ 941614 h 951293"/>
                <a:gd name="connsiteX1" fmla="*/ 638893 w 652232"/>
                <a:gd name="connsiteY1" fmla="*/ 0 h 951293"/>
                <a:gd name="connsiteX2" fmla="*/ 8004 w 652232"/>
                <a:gd name="connsiteY2" fmla="*/ 8164 h 951293"/>
                <a:gd name="connsiteX3" fmla="*/ 0 w 652232"/>
                <a:gd name="connsiteY3" fmla="*/ 951293 h 951293"/>
                <a:gd name="connsiteX4" fmla="*/ 652232 w 652232"/>
                <a:gd name="connsiteY4" fmla="*/ 941614 h 95129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20820 h 941613"/>
                <a:gd name="connsiteX4" fmla="*/ 649246 w 649246"/>
                <a:gd name="connsiteY4" fmla="*/ 941614 h 94161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36056 h 941613"/>
                <a:gd name="connsiteX4" fmla="*/ 649246 w 649246"/>
                <a:gd name="connsiteY4" fmla="*/ 941614 h 94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46" h="941613">
                  <a:moveTo>
                    <a:pt x="649246" y="941614"/>
                  </a:moveTo>
                  <a:lnTo>
                    <a:pt x="635907" y="0"/>
                  </a:lnTo>
                  <a:lnTo>
                    <a:pt x="5018" y="8164"/>
                  </a:lnTo>
                  <a:cubicBezTo>
                    <a:pt x="2350" y="309335"/>
                    <a:pt x="2668" y="634885"/>
                    <a:pt x="0" y="936056"/>
                  </a:cubicBezTo>
                  <a:lnTo>
                    <a:pt x="649246" y="941614"/>
                  </a:lnTo>
                  <a:close/>
                </a:path>
              </a:pathLst>
            </a:custGeom>
            <a:gradFill flip="none" rotWithShape="1">
              <a:gsLst>
                <a:gs pos="0">
                  <a:srgbClr val="006DAA"/>
                </a:gs>
                <a:gs pos="50000">
                  <a:srgbClr val="0476B4"/>
                </a:gs>
                <a:gs pos="100000">
                  <a:srgbClr val="0C8BCA"/>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90000"/>
                </a:lnSpc>
                <a:spcBef>
                  <a:spcPct val="0"/>
                </a:spcBef>
                <a:spcAft>
                  <a:spcPct val="0"/>
                </a:spcAft>
                <a:buClrTx/>
                <a:buSzTx/>
                <a:buFontTx/>
                <a:buNone/>
                <a:tabLst/>
                <a:defRPr/>
              </a:pPr>
              <a:endParaRPr kumimoji="0" lang="en-US" sz="21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aphicFrame>
        <p:nvGraphicFramePr>
          <p:cNvPr id="37" name="Table 37">
            <a:extLst>
              <a:ext uri="{FF2B5EF4-FFF2-40B4-BE49-F238E27FC236}">
                <a16:creationId xmlns:a16="http://schemas.microsoft.com/office/drawing/2014/main" id="{2F547EC8-56D0-4017-99AD-541C492870A4}"/>
              </a:ext>
            </a:extLst>
          </p:cNvPr>
          <p:cNvGraphicFramePr>
            <a:graphicFrameLocks noGrp="1"/>
          </p:cNvGraphicFramePr>
          <p:nvPr/>
        </p:nvGraphicFramePr>
        <p:xfrm>
          <a:off x="523853" y="3817433"/>
          <a:ext cx="8280078" cy="217644"/>
        </p:xfrm>
        <a:graphic>
          <a:graphicData uri="http://schemas.openxmlformats.org/drawingml/2006/table">
            <a:tbl>
              <a:tblPr firstRow="1">
                <a:tableStyleId>{5C22544A-7EE6-4342-B048-85BDC9FD1C3A}</a:tableStyleId>
              </a:tblPr>
              <a:tblGrid>
                <a:gridCol w="1380013">
                  <a:extLst>
                    <a:ext uri="{9D8B030D-6E8A-4147-A177-3AD203B41FA5}">
                      <a16:colId xmlns:a16="http://schemas.microsoft.com/office/drawing/2014/main" val="1544755812"/>
                    </a:ext>
                  </a:extLst>
                </a:gridCol>
                <a:gridCol w="1380013">
                  <a:extLst>
                    <a:ext uri="{9D8B030D-6E8A-4147-A177-3AD203B41FA5}">
                      <a16:colId xmlns:a16="http://schemas.microsoft.com/office/drawing/2014/main" val="1125473099"/>
                    </a:ext>
                  </a:extLst>
                </a:gridCol>
                <a:gridCol w="1380013">
                  <a:extLst>
                    <a:ext uri="{9D8B030D-6E8A-4147-A177-3AD203B41FA5}">
                      <a16:colId xmlns:a16="http://schemas.microsoft.com/office/drawing/2014/main" val="901285367"/>
                    </a:ext>
                  </a:extLst>
                </a:gridCol>
                <a:gridCol w="1380013">
                  <a:extLst>
                    <a:ext uri="{9D8B030D-6E8A-4147-A177-3AD203B41FA5}">
                      <a16:colId xmlns:a16="http://schemas.microsoft.com/office/drawing/2014/main" val="3865760654"/>
                    </a:ext>
                  </a:extLst>
                </a:gridCol>
                <a:gridCol w="1380013">
                  <a:extLst>
                    <a:ext uri="{9D8B030D-6E8A-4147-A177-3AD203B41FA5}">
                      <a16:colId xmlns:a16="http://schemas.microsoft.com/office/drawing/2014/main" val="1471163973"/>
                    </a:ext>
                  </a:extLst>
                </a:gridCol>
                <a:gridCol w="1380013">
                  <a:extLst>
                    <a:ext uri="{9D8B030D-6E8A-4147-A177-3AD203B41FA5}">
                      <a16:colId xmlns:a16="http://schemas.microsoft.com/office/drawing/2014/main" val="94954135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a:solidFill>
                            <a:srgbClr val="50E6FF"/>
                          </a:solidFill>
                          <a:latin typeface="Segoe UI Semibold" panose="020B0702040204020203" pitchFamily="34" charset="0"/>
                          <a:ea typeface="+mn-ea"/>
                          <a:cs typeface="Segoe UI Semibold" panose="020B0702040204020203" pitchFamily="34" charset="0"/>
                        </a:rPr>
                        <a:t>Bot Service</a:t>
                      </a:r>
                    </a:p>
                  </a:txBody>
                  <a:tcPr marL="0" marR="0" marT="0" marB="0" anchor="ctr">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Cognitive Search </a:t>
                      </a:r>
                      <a:r>
                        <a:rPr lang="en-US" sz="900" b="0" i="1" kern="0" dirty="0">
                          <a:solidFill>
                            <a:schemeClr val="tx1"/>
                          </a:solidFill>
                          <a:latin typeface="Segoe UI "/>
                          <a:ea typeface="+mn-ea"/>
                          <a:cs typeface="Segoe UI Semibold" panose="020B0702040204020203" pitchFamily="34" charset="0"/>
                        </a:rPr>
                        <a:t>(Files)</a:t>
                      </a:r>
                      <a:endParaRPr lang="en-US" sz="900" b="1" kern="0" dirty="0">
                        <a:solidFill>
                          <a:srgbClr val="50E6FF"/>
                        </a:solidFill>
                        <a:latin typeface="Segoe UI Semibold" panose="020B0702040204020203" pitchFamily="34" charset="0"/>
                        <a:ea typeface="+mn-ea"/>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Form Recognizer </a:t>
                      </a:r>
                      <a:r>
                        <a:rPr lang="en-US" sz="900" b="0" i="1" kern="0" dirty="0">
                          <a:solidFill>
                            <a:schemeClr val="tx1"/>
                          </a:solidFill>
                          <a:latin typeface="Segoe UI "/>
                          <a:ea typeface="+mn-ea"/>
                          <a:cs typeface="Segoe UI Semibold" panose="020B0702040204020203" pitchFamily="34" charset="0"/>
                        </a:rPr>
                        <a:t>(OCR)</a:t>
                      </a:r>
                      <a:endParaRPr lang="en-US" sz="900" b="1" kern="0" dirty="0">
                        <a:solidFill>
                          <a:srgbClr val="50E6FF"/>
                        </a:solidFill>
                        <a:latin typeface="Segoe UI Semibold" panose="020B0702040204020203" pitchFamily="34" charset="0"/>
                        <a:ea typeface="+mn-ea"/>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Video Indexer</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a:solidFill>
                            <a:srgbClr val="50E6FF"/>
                          </a:solidFill>
                          <a:latin typeface="Segoe UI Semibold" panose="020B0702040204020203" pitchFamily="34" charset="0"/>
                          <a:ea typeface="+mn-ea"/>
                          <a:cs typeface="Segoe UI Semibold" panose="020B0702040204020203" pitchFamily="34" charset="0"/>
                        </a:rPr>
                        <a:t>Metrics Advisor</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Immersive Reader </a:t>
                      </a: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814492148"/>
                  </a:ext>
                </a:extLst>
              </a:tr>
            </a:tbl>
          </a:graphicData>
        </a:graphic>
      </p:graphicFrame>
      <p:graphicFrame>
        <p:nvGraphicFramePr>
          <p:cNvPr id="243" name="Table 37">
            <a:extLst>
              <a:ext uri="{FF2B5EF4-FFF2-40B4-BE49-F238E27FC236}">
                <a16:creationId xmlns:a16="http://schemas.microsoft.com/office/drawing/2014/main" id="{79F906E8-BB31-4820-9480-73BF83831110}"/>
              </a:ext>
            </a:extLst>
          </p:cNvPr>
          <p:cNvGraphicFramePr>
            <a:graphicFrameLocks noGrp="1"/>
          </p:cNvGraphicFramePr>
          <p:nvPr/>
        </p:nvGraphicFramePr>
        <p:xfrm>
          <a:off x="523853" y="4931460"/>
          <a:ext cx="8284465" cy="217644"/>
        </p:xfrm>
        <a:graphic>
          <a:graphicData uri="http://schemas.openxmlformats.org/drawingml/2006/table">
            <a:tbl>
              <a:tblPr firstRow="1">
                <a:tableStyleId>{5C22544A-7EE6-4342-B048-85BDC9FD1C3A}</a:tableStyleId>
              </a:tblPr>
              <a:tblGrid>
                <a:gridCol w="1656893">
                  <a:extLst>
                    <a:ext uri="{9D8B030D-6E8A-4147-A177-3AD203B41FA5}">
                      <a16:colId xmlns:a16="http://schemas.microsoft.com/office/drawing/2014/main" val="901285367"/>
                    </a:ext>
                  </a:extLst>
                </a:gridCol>
                <a:gridCol w="1656893">
                  <a:extLst>
                    <a:ext uri="{9D8B030D-6E8A-4147-A177-3AD203B41FA5}">
                      <a16:colId xmlns:a16="http://schemas.microsoft.com/office/drawing/2014/main" val="3865760654"/>
                    </a:ext>
                  </a:extLst>
                </a:gridCol>
                <a:gridCol w="1656893">
                  <a:extLst>
                    <a:ext uri="{9D8B030D-6E8A-4147-A177-3AD203B41FA5}">
                      <a16:colId xmlns:a16="http://schemas.microsoft.com/office/drawing/2014/main" val="1471163973"/>
                    </a:ext>
                  </a:extLst>
                </a:gridCol>
                <a:gridCol w="1656893">
                  <a:extLst>
                    <a:ext uri="{9D8B030D-6E8A-4147-A177-3AD203B41FA5}">
                      <a16:colId xmlns:a16="http://schemas.microsoft.com/office/drawing/2014/main" val="949541359"/>
                    </a:ext>
                  </a:extLst>
                </a:gridCol>
                <a:gridCol w="1656893">
                  <a:extLst>
                    <a:ext uri="{9D8B030D-6E8A-4147-A177-3AD203B41FA5}">
                      <a16:colId xmlns:a16="http://schemas.microsoft.com/office/drawing/2014/main" val="320005750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cs typeface="Segoe UI Semibold" panose="020B0702040204020203" pitchFamily="34" charset="0"/>
                        </a:rPr>
                        <a:t>Vision </a:t>
                      </a:r>
                      <a:r>
                        <a:rPr lang="en-US" sz="900" b="0" i="1" kern="0" dirty="0">
                          <a:solidFill>
                            <a:schemeClr val="tx1"/>
                          </a:solidFill>
                          <a:latin typeface="Segoe UI "/>
                          <a:ea typeface="+mn-ea"/>
                          <a:cs typeface="Segoe UI Semibold" panose="020B0702040204020203" pitchFamily="34" charset="0"/>
                        </a:rPr>
                        <a:t>(AI for images &amp; video)</a:t>
                      </a:r>
                      <a:endParaRPr lang="en-US" sz="900" b="0" kern="0" dirty="0">
                        <a:solidFill>
                          <a:srgbClr val="50E6FF"/>
                        </a:solidFill>
                        <a:latin typeface="+mn-lt"/>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Speech </a:t>
                      </a:r>
                      <a:r>
                        <a:rPr lang="en-US" sz="900" b="0" i="1" kern="0" dirty="0">
                          <a:solidFill>
                            <a:schemeClr val="tx1"/>
                          </a:solidFill>
                          <a:latin typeface="Segoe UI "/>
                          <a:ea typeface="+mn-ea"/>
                          <a:cs typeface="Segoe UI Semibold" panose="020B0702040204020203" pitchFamily="34" charset="0"/>
                        </a:rPr>
                        <a:t>(Voice, STT, TTS)</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Language</a:t>
                      </a:r>
                      <a:r>
                        <a:rPr lang="en-US" sz="900" b="0" i="1" kern="0" dirty="0">
                          <a:solidFill>
                            <a:schemeClr val="tx1"/>
                          </a:solidFill>
                          <a:latin typeface="Segoe UI "/>
                          <a:ea typeface="+mn-ea"/>
                          <a:cs typeface="Segoe UI Semibold" panose="020B0702040204020203" pitchFamily="34" charset="0"/>
                        </a:rPr>
                        <a:t> (NLP &amp; NLG)</a:t>
                      </a:r>
                      <a:endParaRPr lang="en-US" sz="900" b="1" kern="0" dirty="0">
                        <a:solidFill>
                          <a:srgbClr val="50E6FF"/>
                        </a:solidFill>
                        <a:latin typeface="Segoe UI Semibold" panose="020B0702040204020203" pitchFamily="34" charset="0"/>
                        <a:ea typeface="+mn-ea"/>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Decision </a:t>
                      </a:r>
                      <a:r>
                        <a:rPr lang="en-US" sz="900" b="0" i="1" kern="0" dirty="0">
                          <a:solidFill>
                            <a:schemeClr val="tx1"/>
                          </a:solidFill>
                          <a:latin typeface="Segoe UI "/>
                          <a:ea typeface="+mn-ea"/>
                          <a:cs typeface="Segoe UI Semibold" panose="020B0702040204020203" pitchFamily="34" charset="0"/>
                        </a:rPr>
                        <a:t>(basic recommenders)</a:t>
                      </a:r>
                      <a:endParaRPr lang="en-US" sz="900" b="1" kern="0" dirty="0">
                        <a:solidFill>
                          <a:srgbClr val="50E6FF"/>
                        </a:solidFill>
                        <a:latin typeface="Segoe UI Semibold" panose="020B0702040204020203" pitchFamily="34" charset="0"/>
                        <a:ea typeface="+mn-ea"/>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Azure </a:t>
                      </a:r>
                      <a:r>
                        <a:rPr lang="en-US" sz="900" b="1" kern="0" dirty="0" err="1">
                          <a:solidFill>
                            <a:srgbClr val="50E6FF"/>
                          </a:solidFill>
                          <a:latin typeface="Segoe UI Semibold" panose="020B0702040204020203" pitchFamily="34" charset="0"/>
                          <a:ea typeface="+mn-ea"/>
                          <a:cs typeface="Segoe UI Semibold" panose="020B0702040204020203" pitchFamily="34" charset="0"/>
                        </a:rPr>
                        <a:t>OpenAI</a:t>
                      </a:r>
                      <a:r>
                        <a:rPr lang="en-US" sz="900" b="1" kern="0" dirty="0">
                          <a:solidFill>
                            <a:srgbClr val="50E6FF"/>
                          </a:solidFill>
                          <a:latin typeface="Segoe UI Semibold" panose="020B0702040204020203" pitchFamily="34" charset="0"/>
                          <a:ea typeface="+mn-ea"/>
                          <a:cs typeface="Segoe UI Semibold" panose="020B0702040204020203" pitchFamily="34" charset="0"/>
                        </a:rPr>
                        <a:t> Service</a:t>
                      </a: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814492148"/>
                  </a:ext>
                </a:extLst>
              </a:tr>
            </a:tbl>
          </a:graphicData>
        </a:graphic>
      </p:graphicFrame>
      <p:grpSp>
        <p:nvGrpSpPr>
          <p:cNvPr id="285" name="Language">
            <a:extLst>
              <a:ext uri="{FF2B5EF4-FFF2-40B4-BE49-F238E27FC236}">
                <a16:creationId xmlns:a16="http://schemas.microsoft.com/office/drawing/2014/main" id="{F414379A-46E0-4AAB-BD1B-B72BB1836615}"/>
              </a:ext>
              <a:ext uri="{C183D7F6-B498-43B3-948B-1728B52AA6E4}">
                <adec:decorative xmlns:adec="http://schemas.microsoft.com/office/drawing/2017/decorative" val="1"/>
              </a:ext>
            </a:extLst>
          </p:cNvPr>
          <p:cNvGrpSpPr/>
          <p:nvPr/>
        </p:nvGrpSpPr>
        <p:grpSpPr>
          <a:xfrm>
            <a:off x="4488374" y="4531167"/>
            <a:ext cx="317550" cy="311358"/>
            <a:chOff x="10486991" y="4142178"/>
            <a:chExt cx="603455" cy="545137"/>
          </a:xfrm>
          <a:solidFill>
            <a:schemeClr val="tx1"/>
          </a:solidFill>
        </p:grpSpPr>
        <p:sp>
          <p:nvSpPr>
            <p:cNvPr id="308" name="Freeform: Shape 307">
              <a:extLst>
                <a:ext uri="{FF2B5EF4-FFF2-40B4-BE49-F238E27FC236}">
                  <a16:creationId xmlns:a16="http://schemas.microsoft.com/office/drawing/2014/main" id="{0C4EBD80-AA38-4E0E-808E-33EA672501CE}"/>
                </a:ext>
              </a:extLst>
            </p:cNvPr>
            <p:cNvSpPr/>
            <p:nvPr/>
          </p:nvSpPr>
          <p:spPr bwMode="auto">
            <a:xfrm>
              <a:off x="10486991" y="4170546"/>
              <a:ext cx="258998" cy="213939"/>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09" name="Freeform: Shape 308">
              <a:extLst>
                <a:ext uri="{FF2B5EF4-FFF2-40B4-BE49-F238E27FC236}">
                  <a16:creationId xmlns:a16="http://schemas.microsoft.com/office/drawing/2014/main" id="{D8539211-C836-4422-8F89-BE7F49709695}"/>
                </a:ext>
              </a:extLst>
            </p:cNvPr>
            <p:cNvSpPr/>
            <p:nvPr/>
          </p:nvSpPr>
          <p:spPr bwMode="auto">
            <a:xfrm>
              <a:off x="10831448" y="4473376"/>
              <a:ext cx="258998" cy="213939"/>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10" name="Freeform: Shape 309">
              <a:extLst>
                <a:ext uri="{FF2B5EF4-FFF2-40B4-BE49-F238E27FC236}">
                  <a16:creationId xmlns:a16="http://schemas.microsoft.com/office/drawing/2014/main" id="{876C5651-D8E2-474B-893B-2231324BF5F8}"/>
                </a:ext>
              </a:extLst>
            </p:cNvPr>
            <p:cNvSpPr/>
            <p:nvPr/>
          </p:nvSpPr>
          <p:spPr bwMode="auto">
            <a:xfrm rot="18188466">
              <a:off x="10528835" y="4226098"/>
              <a:ext cx="509381" cy="341542"/>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nvGrpSpPr>
          <p:cNvPr id="286" name="Decision">
            <a:extLst>
              <a:ext uri="{FF2B5EF4-FFF2-40B4-BE49-F238E27FC236}">
                <a16:creationId xmlns:a16="http://schemas.microsoft.com/office/drawing/2014/main" id="{00B2A8AD-1C84-4FE7-8DA3-C8BCE25A5C2A}"/>
              </a:ext>
              <a:ext uri="{C183D7F6-B498-43B3-948B-1728B52AA6E4}">
                <adec:decorative xmlns:adec="http://schemas.microsoft.com/office/drawing/2017/decorative" val="1"/>
              </a:ext>
            </a:extLst>
          </p:cNvPr>
          <p:cNvGrpSpPr/>
          <p:nvPr/>
        </p:nvGrpSpPr>
        <p:grpSpPr>
          <a:xfrm>
            <a:off x="6146486" y="4531676"/>
            <a:ext cx="309543" cy="301558"/>
            <a:chOff x="9270987" y="-1469571"/>
            <a:chExt cx="2835263" cy="2609290"/>
          </a:xfrm>
          <a:solidFill>
            <a:schemeClr val="tx1"/>
          </a:solidFill>
        </p:grpSpPr>
        <p:sp>
          <p:nvSpPr>
            <p:cNvPr id="294" name="Circle: Hollow 293">
              <a:extLst>
                <a:ext uri="{FF2B5EF4-FFF2-40B4-BE49-F238E27FC236}">
                  <a16:creationId xmlns:a16="http://schemas.microsoft.com/office/drawing/2014/main" id="{16A504DA-06A1-40AE-887F-028C4F4ED1C2}"/>
                </a:ext>
              </a:extLst>
            </p:cNvPr>
            <p:cNvSpPr/>
            <p:nvPr/>
          </p:nvSpPr>
          <p:spPr bwMode="auto">
            <a:xfrm>
              <a:off x="10835804" y="-821079"/>
              <a:ext cx="1270446" cy="1270446"/>
            </a:xfrm>
            <a:prstGeom prst="donut">
              <a:avLst>
                <a:gd name="adj" fmla="val 774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95" name="Rectangle: Rounded Corners 294">
              <a:extLst>
                <a:ext uri="{FF2B5EF4-FFF2-40B4-BE49-F238E27FC236}">
                  <a16:creationId xmlns:a16="http://schemas.microsoft.com/office/drawing/2014/main" id="{F48BD8E1-4837-452A-9A5F-F54C36831C62}"/>
                </a:ext>
              </a:extLst>
            </p:cNvPr>
            <p:cNvSpPr/>
            <p:nvPr/>
          </p:nvSpPr>
          <p:spPr bwMode="auto">
            <a:xfrm flipH="1">
              <a:off x="11432646" y="403252"/>
              <a:ext cx="137161" cy="4572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96" name="Rectangle: Rounded Corners 295">
              <a:extLst>
                <a:ext uri="{FF2B5EF4-FFF2-40B4-BE49-F238E27FC236}">
                  <a16:creationId xmlns:a16="http://schemas.microsoft.com/office/drawing/2014/main" id="{F6E86DE5-3863-4200-90D6-76AB60C9BD57}"/>
                </a:ext>
              </a:extLst>
            </p:cNvPr>
            <p:cNvSpPr/>
            <p:nvPr/>
          </p:nvSpPr>
          <p:spPr bwMode="auto">
            <a:xfrm rot="5400000">
              <a:off x="11444075" y="520015"/>
              <a:ext cx="114302" cy="64008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97" name="Rectangle: Rounded Corners 296">
              <a:extLst>
                <a:ext uri="{FF2B5EF4-FFF2-40B4-BE49-F238E27FC236}">
                  <a16:creationId xmlns:a16="http://schemas.microsoft.com/office/drawing/2014/main" id="{58F99C9D-997F-4962-8554-13F85B3719EA}"/>
                </a:ext>
              </a:extLst>
            </p:cNvPr>
            <p:cNvSpPr/>
            <p:nvPr/>
          </p:nvSpPr>
          <p:spPr bwMode="auto">
            <a:xfrm rot="16200000" flipH="1">
              <a:off x="11444076" y="762529"/>
              <a:ext cx="114301" cy="64008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nvGrpSpPr>
            <p:cNvPr id="298" name="Group 297">
              <a:extLst>
                <a:ext uri="{FF2B5EF4-FFF2-40B4-BE49-F238E27FC236}">
                  <a16:creationId xmlns:a16="http://schemas.microsoft.com/office/drawing/2014/main" id="{F7258C51-2553-4067-B0DF-F204BC47F2B0}"/>
                </a:ext>
              </a:extLst>
            </p:cNvPr>
            <p:cNvGrpSpPr/>
            <p:nvPr/>
          </p:nvGrpSpPr>
          <p:grpSpPr>
            <a:xfrm>
              <a:off x="11220148" y="-496522"/>
              <a:ext cx="552194" cy="552194"/>
              <a:chOff x="11220148" y="-496522"/>
              <a:chExt cx="552194" cy="552194"/>
            </a:xfrm>
            <a:grpFill/>
          </p:grpSpPr>
          <p:sp>
            <p:nvSpPr>
              <p:cNvPr id="306" name="Rectangle: Rounded Corners 305">
                <a:extLst>
                  <a:ext uri="{FF2B5EF4-FFF2-40B4-BE49-F238E27FC236}">
                    <a16:creationId xmlns:a16="http://schemas.microsoft.com/office/drawing/2014/main" id="{9356E198-4B7B-412D-8BBD-65E699B6BF40}"/>
                  </a:ext>
                </a:extLst>
              </p:cNvPr>
              <p:cNvSpPr/>
              <p:nvPr/>
            </p:nvSpPr>
            <p:spPr bwMode="auto">
              <a:xfrm rot="2700000">
                <a:off x="11450525" y="-496522"/>
                <a:ext cx="91440" cy="552194"/>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07" name="Rectangle: Rounded Corners 306">
                <a:extLst>
                  <a:ext uri="{FF2B5EF4-FFF2-40B4-BE49-F238E27FC236}">
                    <a16:creationId xmlns:a16="http://schemas.microsoft.com/office/drawing/2014/main" id="{7D3D9836-1D59-4DE5-B2DA-46A43BE29072}"/>
                  </a:ext>
                </a:extLst>
              </p:cNvPr>
              <p:cNvSpPr/>
              <p:nvPr/>
            </p:nvSpPr>
            <p:spPr bwMode="auto">
              <a:xfrm rot="8100000">
                <a:off x="11450525" y="-496522"/>
                <a:ext cx="91440" cy="552194"/>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sp>
          <p:nvSpPr>
            <p:cNvPr id="299" name="Freeform: Shape 298">
              <a:extLst>
                <a:ext uri="{FF2B5EF4-FFF2-40B4-BE49-F238E27FC236}">
                  <a16:creationId xmlns:a16="http://schemas.microsoft.com/office/drawing/2014/main" id="{C5FEE14D-1B3E-464C-9B46-6954C353601A}"/>
                </a:ext>
              </a:extLst>
            </p:cNvPr>
            <p:cNvSpPr/>
            <p:nvPr/>
          </p:nvSpPr>
          <p:spPr bwMode="auto">
            <a:xfrm>
              <a:off x="9855966" y="-1469571"/>
              <a:ext cx="1713841" cy="686542"/>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nvGrpSpPr>
            <p:cNvPr id="300" name="Group 299">
              <a:extLst>
                <a:ext uri="{FF2B5EF4-FFF2-40B4-BE49-F238E27FC236}">
                  <a16:creationId xmlns:a16="http://schemas.microsoft.com/office/drawing/2014/main" id="{2E7688D1-3578-4DB3-BD95-0E0ACFFFA571}"/>
                </a:ext>
              </a:extLst>
            </p:cNvPr>
            <p:cNvGrpSpPr/>
            <p:nvPr/>
          </p:nvGrpSpPr>
          <p:grpSpPr>
            <a:xfrm>
              <a:off x="9270987" y="-821079"/>
              <a:ext cx="1270446" cy="1934542"/>
              <a:chOff x="9270987" y="-821079"/>
              <a:chExt cx="1270446" cy="1934542"/>
            </a:xfrm>
            <a:grpFill/>
          </p:grpSpPr>
          <p:sp>
            <p:nvSpPr>
              <p:cNvPr id="301" name="Freeform: Shape 300">
                <a:extLst>
                  <a:ext uri="{FF2B5EF4-FFF2-40B4-BE49-F238E27FC236}">
                    <a16:creationId xmlns:a16="http://schemas.microsoft.com/office/drawing/2014/main" id="{8CBCE02D-4F2C-4B91-8DA3-0C0478B6B252}"/>
                  </a:ext>
                </a:extLst>
              </p:cNvPr>
              <p:cNvSpPr/>
              <p:nvPr/>
            </p:nvSpPr>
            <p:spPr bwMode="auto">
              <a:xfrm>
                <a:off x="9270987" y="-821079"/>
                <a:ext cx="1270446" cy="1270446"/>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nvGrpSpPr>
              <p:cNvPr id="302" name="Group 301">
                <a:extLst>
                  <a:ext uri="{FF2B5EF4-FFF2-40B4-BE49-F238E27FC236}">
                    <a16:creationId xmlns:a16="http://schemas.microsoft.com/office/drawing/2014/main" id="{D6B645CD-C38C-493E-BAA5-4358955561E2}"/>
                  </a:ext>
                </a:extLst>
              </p:cNvPr>
              <p:cNvGrpSpPr/>
              <p:nvPr/>
            </p:nvGrpSpPr>
            <p:grpSpPr>
              <a:xfrm>
                <a:off x="9447806" y="403252"/>
                <a:ext cx="905722" cy="710211"/>
                <a:chOff x="9447806" y="403252"/>
                <a:chExt cx="905722" cy="710211"/>
              </a:xfrm>
              <a:grpFill/>
            </p:grpSpPr>
            <p:sp>
              <p:nvSpPr>
                <p:cNvPr id="303" name="Rectangle: Rounded Corners 302">
                  <a:extLst>
                    <a:ext uri="{FF2B5EF4-FFF2-40B4-BE49-F238E27FC236}">
                      <a16:creationId xmlns:a16="http://schemas.microsoft.com/office/drawing/2014/main" id="{4059972C-D41D-4E7A-B811-CF6E51334D40}"/>
                    </a:ext>
                  </a:extLst>
                </p:cNvPr>
                <p:cNvSpPr/>
                <p:nvPr/>
              </p:nvSpPr>
              <p:spPr bwMode="auto">
                <a:xfrm flipH="1">
                  <a:off x="9836259" y="403252"/>
                  <a:ext cx="137161" cy="710211"/>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04" name="Rectangle: Rounded Corners 303">
                  <a:extLst>
                    <a:ext uri="{FF2B5EF4-FFF2-40B4-BE49-F238E27FC236}">
                      <a16:creationId xmlns:a16="http://schemas.microsoft.com/office/drawing/2014/main" id="{78C0C5BF-7EB1-4CF9-A12C-C3504C0B4FE5}"/>
                    </a:ext>
                  </a:extLst>
                </p:cNvPr>
                <p:cNvSpPr/>
                <p:nvPr/>
              </p:nvSpPr>
              <p:spPr bwMode="auto">
                <a:xfrm rot="3197686">
                  <a:off x="10008850" y="651533"/>
                  <a:ext cx="137161" cy="552194"/>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05" name="Rectangle: Rounded Corners 304">
                  <a:extLst>
                    <a:ext uri="{FF2B5EF4-FFF2-40B4-BE49-F238E27FC236}">
                      <a16:creationId xmlns:a16="http://schemas.microsoft.com/office/drawing/2014/main" id="{39739EC0-A459-4768-B7E6-BDC7DE69C8A8}"/>
                    </a:ext>
                  </a:extLst>
                </p:cNvPr>
                <p:cNvSpPr/>
                <p:nvPr/>
              </p:nvSpPr>
              <p:spPr bwMode="auto">
                <a:xfrm rot="18402314" flipH="1">
                  <a:off x="9655322" y="643446"/>
                  <a:ext cx="137161" cy="552194"/>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grpSp>
      <p:graphicFrame>
        <p:nvGraphicFramePr>
          <p:cNvPr id="244" name="Table 37">
            <a:extLst>
              <a:ext uri="{FF2B5EF4-FFF2-40B4-BE49-F238E27FC236}">
                <a16:creationId xmlns:a16="http://schemas.microsoft.com/office/drawing/2014/main" id="{4DE0886D-71E2-44D0-BBAB-036AA1B65181}"/>
              </a:ext>
            </a:extLst>
          </p:cNvPr>
          <p:cNvGraphicFramePr>
            <a:graphicFrameLocks noGrp="1"/>
          </p:cNvGraphicFramePr>
          <p:nvPr/>
        </p:nvGraphicFramePr>
        <p:xfrm>
          <a:off x="513993" y="6026163"/>
          <a:ext cx="3989292" cy="217644"/>
        </p:xfrm>
        <a:graphic>
          <a:graphicData uri="http://schemas.openxmlformats.org/drawingml/2006/table">
            <a:tbl>
              <a:tblPr firstRow="1">
                <a:tableStyleId>{5C22544A-7EE6-4342-B048-85BDC9FD1C3A}</a:tableStyleId>
              </a:tblPr>
              <a:tblGrid>
                <a:gridCol w="3989292">
                  <a:extLst>
                    <a:ext uri="{9D8B030D-6E8A-4147-A177-3AD203B41FA5}">
                      <a16:colId xmlns:a16="http://schemas.microsoft.com/office/drawing/2014/main" val="901285367"/>
                    </a:ext>
                  </a:extLst>
                </a:gridCol>
              </a:tblGrid>
              <a:tr h="21764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cs typeface="Segoe UI Semibold" panose="020B0702040204020203" pitchFamily="34" charset="0"/>
                        </a:rPr>
                        <a:t>      Azure ML            Azure Databricks           </a:t>
                      </a:r>
                      <a:r>
                        <a:rPr lang="en-US" sz="900" b="1" kern="0" dirty="0" err="1">
                          <a:solidFill>
                            <a:srgbClr val="50E6FF"/>
                          </a:solidFill>
                          <a:latin typeface="Segoe UI Semibold" panose="020B0702040204020203" pitchFamily="34" charset="0"/>
                          <a:cs typeface="Segoe UI Semibold" panose="020B0702040204020203" pitchFamily="34" charset="0"/>
                        </a:rPr>
                        <a:t>MLOps</a:t>
                      </a:r>
                      <a:r>
                        <a:rPr lang="en-US" sz="900" b="1" kern="0" dirty="0">
                          <a:solidFill>
                            <a:srgbClr val="50E6FF"/>
                          </a:solidFill>
                          <a:latin typeface="Segoe UI Semibold" panose="020B0702040204020203" pitchFamily="34" charset="0"/>
                          <a:cs typeface="Segoe UI Semibold" panose="020B0702040204020203" pitchFamily="34" charset="0"/>
                        </a:rPr>
                        <a:t>          AI-enabled Coding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814492148"/>
                  </a:ext>
                </a:extLst>
              </a:tr>
            </a:tbl>
          </a:graphicData>
        </a:graphic>
      </p:graphicFrame>
      <p:grpSp>
        <p:nvGrpSpPr>
          <p:cNvPr id="231" name="Vision">
            <a:extLst>
              <a:ext uri="{FF2B5EF4-FFF2-40B4-BE49-F238E27FC236}">
                <a16:creationId xmlns:a16="http://schemas.microsoft.com/office/drawing/2014/main" id="{D8BD3B3D-6DBF-4BD9-9CFF-919F31EB6E92}"/>
              </a:ext>
              <a:ext uri="{C183D7F6-B498-43B3-948B-1728B52AA6E4}">
                <adec:decorative xmlns:adec="http://schemas.microsoft.com/office/drawing/2017/decorative" val="1"/>
              </a:ext>
            </a:extLst>
          </p:cNvPr>
          <p:cNvGrpSpPr/>
          <p:nvPr/>
        </p:nvGrpSpPr>
        <p:grpSpPr>
          <a:xfrm>
            <a:off x="1182962" y="4502236"/>
            <a:ext cx="366666" cy="325609"/>
            <a:chOff x="5548028" y="2938515"/>
            <a:chExt cx="455215" cy="461879"/>
          </a:xfrm>
          <a:solidFill>
            <a:schemeClr val="tx1"/>
          </a:solidFill>
        </p:grpSpPr>
        <p:grpSp>
          <p:nvGrpSpPr>
            <p:cNvPr id="321" name="Group 320">
              <a:extLst>
                <a:ext uri="{FF2B5EF4-FFF2-40B4-BE49-F238E27FC236}">
                  <a16:creationId xmlns:a16="http://schemas.microsoft.com/office/drawing/2014/main" id="{28936346-7D26-42EB-ABDA-C05FEEC05B14}"/>
                </a:ext>
              </a:extLst>
            </p:cNvPr>
            <p:cNvGrpSpPr/>
            <p:nvPr/>
          </p:nvGrpSpPr>
          <p:grpSpPr>
            <a:xfrm>
              <a:off x="5548028" y="2938515"/>
              <a:ext cx="455215" cy="461879"/>
              <a:chOff x="5548028" y="2938515"/>
              <a:chExt cx="455215" cy="461879"/>
            </a:xfrm>
            <a:grpFill/>
          </p:grpSpPr>
          <p:sp>
            <p:nvSpPr>
              <p:cNvPr id="341" name="Freeform: Shape 340">
                <a:extLst>
                  <a:ext uri="{FF2B5EF4-FFF2-40B4-BE49-F238E27FC236}">
                    <a16:creationId xmlns:a16="http://schemas.microsoft.com/office/drawing/2014/main" id="{7678D8B6-B87F-4E23-8716-0680D0403997}"/>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42" name="Freeform: Shape 341">
                <a:extLst>
                  <a:ext uri="{FF2B5EF4-FFF2-40B4-BE49-F238E27FC236}">
                    <a16:creationId xmlns:a16="http://schemas.microsoft.com/office/drawing/2014/main" id="{18A14BE9-9E34-42C6-ABDC-97A2382DF980}"/>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43" name="Freeform: Shape 342">
                <a:extLst>
                  <a:ext uri="{FF2B5EF4-FFF2-40B4-BE49-F238E27FC236}">
                    <a16:creationId xmlns:a16="http://schemas.microsoft.com/office/drawing/2014/main" id="{46A4D122-B609-4EFD-A505-35B8F1D68535}"/>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44" name="Freeform: Shape 343">
                <a:extLst>
                  <a:ext uri="{FF2B5EF4-FFF2-40B4-BE49-F238E27FC236}">
                    <a16:creationId xmlns:a16="http://schemas.microsoft.com/office/drawing/2014/main" id="{736C6B23-73B3-4401-83EF-CD761B96DCD8}"/>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cxnSp>
          <p:nvCxnSpPr>
            <p:cNvPr id="322" name="Straight Connector 321">
              <a:extLst>
                <a:ext uri="{FF2B5EF4-FFF2-40B4-BE49-F238E27FC236}">
                  <a16:creationId xmlns:a16="http://schemas.microsoft.com/office/drawing/2014/main" id="{19D763CF-837F-4D57-8ECC-410B36B7B28E}"/>
                </a:ext>
              </a:extLst>
            </p:cNvPr>
            <p:cNvCxnSpPr>
              <a:cxnSpLocks/>
            </p:cNvCxnSpPr>
            <p:nvPr/>
          </p:nvCxnSpPr>
          <p:spPr>
            <a:xfrm>
              <a:off x="5766348" y="3250307"/>
              <a:ext cx="268" cy="72316"/>
            </a:xfrm>
            <a:prstGeom prst="line">
              <a:avLst/>
            </a:prstGeom>
            <a:grpFill/>
            <a:ln cap="rnd">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961923B9-ADBC-465D-B2DC-CA7E635C78E4}"/>
                </a:ext>
              </a:extLst>
            </p:cNvPr>
            <p:cNvCxnSpPr>
              <a:cxnSpLocks/>
              <a:endCxn id="334" idx="2"/>
            </p:cNvCxnSpPr>
            <p:nvPr/>
          </p:nvCxnSpPr>
          <p:spPr>
            <a:xfrm>
              <a:off x="5774393" y="3022477"/>
              <a:ext cx="25349" cy="145036"/>
            </a:xfrm>
            <a:prstGeom prst="line">
              <a:avLst/>
            </a:prstGeom>
            <a:grpFill/>
            <a:ln cap="rnd">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B49BBC7-165F-4E7A-84A3-8BB2EB249783}"/>
                </a:ext>
              </a:extLst>
            </p:cNvPr>
            <p:cNvCxnSpPr>
              <a:cxnSpLocks/>
              <a:stCxn id="339" idx="1"/>
            </p:cNvCxnSpPr>
            <p:nvPr/>
          </p:nvCxnSpPr>
          <p:spPr>
            <a:xfrm flipH="1">
              <a:off x="5687889" y="3064353"/>
              <a:ext cx="190122" cy="1792"/>
            </a:xfrm>
            <a:prstGeom prst="line">
              <a:avLst/>
            </a:prstGeom>
            <a:grpFill/>
            <a:ln cap="rnd">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A539854-B6C2-492E-BCD0-51F8958B9619}"/>
                </a:ext>
              </a:extLst>
            </p:cNvPr>
            <p:cNvCxnSpPr>
              <a:cxnSpLocks/>
              <a:stCxn id="334" idx="0"/>
              <a:endCxn id="340" idx="2"/>
            </p:cNvCxnSpPr>
            <p:nvPr/>
          </p:nvCxnSpPr>
          <p:spPr>
            <a:xfrm flipH="1" flipV="1">
              <a:off x="5666912" y="3087123"/>
              <a:ext cx="132830" cy="38433"/>
            </a:xfrm>
            <a:prstGeom prst="line">
              <a:avLst/>
            </a:prstGeom>
            <a:grpFill/>
            <a:ln cap="rnd">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3478E4F9-BD1D-45B1-94E6-4417D94F44B8}"/>
                </a:ext>
              </a:extLst>
            </p:cNvPr>
            <p:cNvCxnSpPr>
              <a:cxnSpLocks/>
            </p:cNvCxnSpPr>
            <p:nvPr/>
          </p:nvCxnSpPr>
          <p:spPr>
            <a:xfrm flipV="1">
              <a:off x="5799741" y="3072522"/>
              <a:ext cx="69901" cy="26362"/>
            </a:xfrm>
            <a:prstGeom prst="line">
              <a:avLst/>
            </a:prstGeom>
            <a:grpFill/>
            <a:ln cap="rnd">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C0FB837-0F83-49E7-82FC-6458874DAE8A}"/>
                </a:ext>
              </a:extLst>
            </p:cNvPr>
            <p:cNvCxnSpPr>
              <a:cxnSpLocks/>
            </p:cNvCxnSpPr>
            <p:nvPr/>
          </p:nvCxnSpPr>
          <p:spPr>
            <a:xfrm flipH="1">
              <a:off x="5672166" y="3142233"/>
              <a:ext cx="76680" cy="47585"/>
            </a:xfrm>
            <a:prstGeom prst="line">
              <a:avLst/>
            </a:prstGeom>
            <a:grpFill/>
            <a:ln cap="rnd">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8970026-6843-4BB8-AA77-B633449FFFD3}"/>
                </a:ext>
              </a:extLst>
            </p:cNvPr>
            <p:cNvCxnSpPr>
              <a:cxnSpLocks/>
            </p:cNvCxnSpPr>
            <p:nvPr/>
          </p:nvCxnSpPr>
          <p:spPr>
            <a:xfrm>
              <a:off x="5792962" y="3145048"/>
              <a:ext cx="76680" cy="47585"/>
            </a:xfrm>
            <a:prstGeom prst="line">
              <a:avLst/>
            </a:prstGeom>
            <a:grpFill/>
            <a:ln cap="rnd">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5788994-9CD4-47D2-B293-E2AB9276AF48}"/>
                </a:ext>
              </a:extLst>
            </p:cNvPr>
            <p:cNvCxnSpPr>
              <a:cxnSpLocks/>
              <a:stCxn id="333" idx="1"/>
            </p:cNvCxnSpPr>
            <p:nvPr/>
          </p:nvCxnSpPr>
          <p:spPr>
            <a:xfrm flipH="1" flipV="1">
              <a:off x="5681745" y="3220382"/>
              <a:ext cx="76680" cy="19901"/>
            </a:xfrm>
            <a:prstGeom prst="line">
              <a:avLst/>
            </a:prstGeom>
            <a:grpFill/>
            <a:ln cap="rnd">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02326957-6777-4903-8E44-5057C0CE273C}"/>
                </a:ext>
              </a:extLst>
            </p:cNvPr>
            <p:cNvCxnSpPr>
              <a:cxnSpLocks/>
              <a:stCxn id="333" idx="3"/>
            </p:cNvCxnSpPr>
            <p:nvPr/>
          </p:nvCxnSpPr>
          <p:spPr>
            <a:xfrm flipV="1">
              <a:off x="5800381" y="3223197"/>
              <a:ext cx="78840" cy="17087"/>
            </a:xfrm>
            <a:prstGeom prst="line">
              <a:avLst/>
            </a:prstGeom>
            <a:grpFill/>
            <a:ln cap="rnd">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1" name="Group 330">
              <a:extLst>
                <a:ext uri="{FF2B5EF4-FFF2-40B4-BE49-F238E27FC236}">
                  <a16:creationId xmlns:a16="http://schemas.microsoft.com/office/drawing/2014/main" id="{240DB243-2533-4D3C-A2CE-EE04CECA4CD3}"/>
                </a:ext>
              </a:extLst>
            </p:cNvPr>
            <p:cNvGrpSpPr/>
            <p:nvPr/>
          </p:nvGrpSpPr>
          <p:grpSpPr>
            <a:xfrm>
              <a:off x="5645933" y="2971785"/>
              <a:ext cx="274035" cy="404067"/>
              <a:chOff x="5636354" y="2960513"/>
              <a:chExt cx="274035" cy="404067"/>
            </a:xfrm>
            <a:grpFill/>
          </p:grpSpPr>
          <p:sp>
            <p:nvSpPr>
              <p:cNvPr id="332" name="Rectangle 331">
                <a:extLst>
                  <a:ext uri="{FF2B5EF4-FFF2-40B4-BE49-F238E27FC236}">
                    <a16:creationId xmlns:a16="http://schemas.microsoft.com/office/drawing/2014/main" id="{327B4DC0-6B65-4E35-8F52-3CF3805D747E}"/>
                  </a:ext>
                </a:extLst>
              </p:cNvPr>
              <p:cNvSpPr/>
              <p:nvPr/>
            </p:nvSpPr>
            <p:spPr bwMode="auto">
              <a:xfrm>
                <a:off x="5757785" y="3322623"/>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33" name="Rectangle 332">
                <a:extLst>
                  <a:ext uri="{FF2B5EF4-FFF2-40B4-BE49-F238E27FC236}">
                    <a16:creationId xmlns:a16="http://schemas.microsoft.com/office/drawing/2014/main" id="{90CC798C-8DB7-4377-8DC8-BA31A8B9856D}"/>
                  </a:ext>
                </a:extLst>
              </p:cNvPr>
              <p:cNvSpPr/>
              <p:nvPr/>
            </p:nvSpPr>
            <p:spPr bwMode="auto">
              <a:xfrm>
                <a:off x="5748846" y="3208033"/>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34" name="Rectangle 333">
                <a:extLst>
                  <a:ext uri="{FF2B5EF4-FFF2-40B4-BE49-F238E27FC236}">
                    <a16:creationId xmlns:a16="http://schemas.microsoft.com/office/drawing/2014/main" id="{D390DD05-9FE9-4365-85EC-19BDF75241A0}"/>
                  </a:ext>
                </a:extLst>
              </p:cNvPr>
              <p:cNvSpPr/>
              <p:nvPr/>
            </p:nvSpPr>
            <p:spPr bwMode="auto">
              <a:xfrm>
                <a:off x="5769184" y="3114284"/>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35" name="Rectangle 334">
                <a:extLst>
                  <a:ext uri="{FF2B5EF4-FFF2-40B4-BE49-F238E27FC236}">
                    <a16:creationId xmlns:a16="http://schemas.microsoft.com/office/drawing/2014/main" id="{32F7976B-974F-4E8E-91BA-2BBC84766075}"/>
                  </a:ext>
                </a:extLst>
              </p:cNvPr>
              <p:cNvSpPr/>
              <p:nvPr/>
            </p:nvSpPr>
            <p:spPr bwMode="auto">
              <a:xfrm>
                <a:off x="5868432" y="3188537"/>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36" name="Rectangle 335">
                <a:extLst>
                  <a:ext uri="{FF2B5EF4-FFF2-40B4-BE49-F238E27FC236}">
                    <a16:creationId xmlns:a16="http://schemas.microsoft.com/office/drawing/2014/main" id="{3F390543-43BC-4A75-90D4-43E97295B41A}"/>
                  </a:ext>
                </a:extLst>
              </p:cNvPr>
              <p:cNvSpPr/>
              <p:nvPr/>
            </p:nvSpPr>
            <p:spPr bwMode="auto">
              <a:xfrm>
                <a:off x="5636354" y="3188204"/>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nvGrpSpPr>
              <p:cNvPr id="337" name="Group 336">
                <a:extLst>
                  <a:ext uri="{FF2B5EF4-FFF2-40B4-BE49-F238E27FC236}">
                    <a16:creationId xmlns:a16="http://schemas.microsoft.com/office/drawing/2014/main" id="{A14D288D-D809-45C3-BA60-11F44BB71378}"/>
                  </a:ext>
                </a:extLst>
              </p:cNvPr>
              <p:cNvGrpSpPr/>
              <p:nvPr/>
            </p:nvGrpSpPr>
            <p:grpSpPr>
              <a:xfrm>
                <a:off x="5636354" y="2960513"/>
                <a:ext cx="274035" cy="115338"/>
                <a:chOff x="5636354" y="2960513"/>
                <a:chExt cx="274035" cy="115338"/>
              </a:xfrm>
              <a:grpFill/>
            </p:grpSpPr>
            <p:sp>
              <p:nvSpPr>
                <p:cNvPr id="338" name="Rectangle 337">
                  <a:extLst>
                    <a:ext uri="{FF2B5EF4-FFF2-40B4-BE49-F238E27FC236}">
                      <a16:creationId xmlns:a16="http://schemas.microsoft.com/office/drawing/2014/main" id="{0529EF79-F1C6-4E43-9285-E6229B1DCC50}"/>
                    </a:ext>
                  </a:extLst>
                </p:cNvPr>
                <p:cNvSpPr/>
                <p:nvPr/>
              </p:nvSpPr>
              <p:spPr bwMode="auto">
                <a:xfrm>
                  <a:off x="5748846" y="2960513"/>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39" name="Rectangle 338">
                  <a:extLst>
                    <a:ext uri="{FF2B5EF4-FFF2-40B4-BE49-F238E27FC236}">
                      <a16:creationId xmlns:a16="http://schemas.microsoft.com/office/drawing/2014/main" id="{A8B79C75-AF01-4FC1-88F0-CAAD3275C37B}"/>
                    </a:ext>
                  </a:extLst>
                </p:cNvPr>
                <p:cNvSpPr/>
                <p:nvPr/>
              </p:nvSpPr>
              <p:spPr bwMode="auto">
                <a:xfrm>
                  <a:off x="5868432" y="3032102"/>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40" name="Rectangle 339">
                  <a:extLst>
                    <a:ext uri="{FF2B5EF4-FFF2-40B4-BE49-F238E27FC236}">
                      <a16:creationId xmlns:a16="http://schemas.microsoft.com/office/drawing/2014/main" id="{7768C188-D5A7-4E59-A0CB-0EA7E0756DBB}"/>
                    </a:ext>
                  </a:extLst>
                </p:cNvPr>
                <p:cNvSpPr/>
                <p:nvPr/>
              </p:nvSpPr>
              <p:spPr bwMode="auto">
                <a:xfrm>
                  <a:off x="5636354" y="3033894"/>
                  <a:ext cx="41957" cy="419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grpSp>
      <p:grpSp>
        <p:nvGrpSpPr>
          <p:cNvPr id="232" name="SPEECH">
            <a:extLst>
              <a:ext uri="{FF2B5EF4-FFF2-40B4-BE49-F238E27FC236}">
                <a16:creationId xmlns:a16="http://schemas.microsoft.com/office/drawing/2014/main" id="{09AE39D0-B918-4D7C-A8EA-0411F14A4FA4}"/>
              </a:ext>
              <a:ext uri="{C183D7F6-B498-43B3-948B-1728B52AA6E4}">
                <adec:decorative xmlns:adec="http://schemas.microsoft.com/office/drawing/2017/decorative" val="1"/>
              </a:ext>
            </a:extLst>
          </p:cNvPr>
          <p:cNvGrpSpPr>
            <a:grpSpLocks noChangeAspect="1"/>
          </p:cNvGrpSpPr>
          <p:nvPr/>
        </p:nvGrpSpPr>
        <p:grpSpPr>
          <a:xfrm>
            <a:off x="2818922" y="4528444"/>
            <a:ext cx="389565" cy="325609"/>
            <a:chOff x="3586883" y="1492557"/>
            <a:chExt cx="1531563" cy="1280160"/>
          </a:xfrm>
          <a:solidFill>
            <a:schemeClr val="tx1"/>
          </a:solidFill>
        </p:grpSpPr>
        <p:sp>
          <p:nvSpPr>
            <p:cNvPr id="311" name="Rectangle: Rounded Corners 310">
              <a:extLst>
                <a:ext uri="{FF2B5EF4-FFF2-40B4-BE49-F238E27FC236}">
                  <a16:creationId xmlns:a16="http://schemas.microsoft.com/office/drawing/2014/main" id="{28D7B1B0-DC4F-42DB-A7D1-DDA341CA627E}"/>
                </a:ext>
              </a:extLst>
            </p:cNvPr>
            <p:cNvSpPr/>
            <p:nvPr/>
          </p:nvSpPr>
          <p:spPr bwMode="auto">
            <a:xfrm>
              <a:off x="4143878" y="1741946"/>
              <a:ext cx="61192" cy="77724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12" name="Rectangle: Rounded Corners 311">
              <a:extLst>
                <a:ext uri="{FF2B5EF4-FFF2-40B4-BE49-F238E27FC236}">
                  <a16:creationId xmlns:a16="http://schemas.microsoft.com/office/drawing/2014/main" id="{35A90CE3-A509-44AB-8C34-3B4DA7E29977}"/>
                </a:ext>
              </a:extLst>
            </p:cNvPr>
            <p:cNvSpPr/>
            <p:nvPr/>
          </p:nvSpPr>
          <p:spPr bwMode="auto">
            <a:xfrm>
              <a:off x="4323662" y="1492557"/>
              <a:ext cx="61192" cy="128016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13" name="Rectangle: Rounded Corners 312">
              <a:extLst>
                <a:ext uri="{FF2B5EF4-FFF2-40B4-BE49-F238E27FC236}">
                  <a16:creationId xmlns:a16="http://schemas.microsoft.com/office/drawing/2014/main" id="{7FF33921-4797-4E25-A321-BD538F062D06}"/>
                </a:ext>
              </a:extLst>
            </p:cNvPr>
            <p:cNvSpPr/>
            <p:nvPr/>
          </p:nvSpPr>
          <p:spPr bwMode="auto">
            <a:xfrm>
              <a:off x="4505673" y="1741946"/>
              <a:ext cx="61192" cy="77724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14" name="Rectangle: Rounded Corners 313">
              <a:extLst>
                <a:ext uri="{FF2B5EF4-FFF2-40B4-BE49-F238E27FC236}">
                  <a16:creationId xmlns:a16="http://schemas.microsoft.com/office/drawing/2014/main" id="{8633D1A3-DE62-4BCC-9DC0-F703F66F3168}"/>
                </a:ext>
              </a:extLst>
            </p:cNvPr>
            <p:cNvSpPr/>
            <p:nvPr/>
          </p:nvSpPr>
          <p:spPr bwMode="auto">
            <a:xfrm>
              <a:off x="3586883" y="2075321"/>
              <a:ext cx="64008" cy="13716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15" name="Rectangle: Rounded Corners 314">
              <a:extLst>
                <a:ext uri="{FF2B5EF4-FFF2-40B4-BE49-F238E27FC236}">
                  <a16:creationId xmlns:a16="http://schemas.microsoft.com/office/drawing/2014/main" id="{104F676C-AA1D-456D-8978-AD573B6CC8C0}"/>
                </a:ext>
              </a:extLst>
            </p:cNvPr>
            <p:cNvSpPr/>
            <p:nvPr/>
          </p:nvSpPr>
          <p:spPr bwMode="auto">
            <a:xfrm>
              <a:off x="3771647" y="2029601"/>
              <a:ext cx="61192" cy="228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17" name="Rectangle: Rounded Corners 316">
              <a:extLst>
                <a:ext uri="{FF2B5EF4-FFF2-40B4-BE49-F238E27FC236}">
                  <a16:creationId xmlns:a16="http://schemas.microsoft.com/office/drawing/2014/main" id="{EC9D1E00-8316-462F-9C83-5EF17E3017CD}"/>
                </a:ext>
              </a:extLst>
            </p:cNvPr>
            <p:cNvSpPr/>
            <p:nvPr/>
          </p:nvSpPr>
          <p:spPr bwMode="auto">
            <a:xfrm>
              <a:off x="3953595" y="1938161"/>
              <a:ext cx="61192" cy="41148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18" name="Rectangle: Rounded Corners 317">
              <a:extLst>
                <a:ext uri="{FF2B5EF4-FFF2-40B4-BE49-F238E27FC236}">
                  <a16:creationId xmlns:a16="http://schemas.microsoft.com/office/drawing/2014/main" id="{747BD016-25CF-4559-BE46-B0EBC183ED08}"/>
                </a:ext>
              </a:extLst>
            </p:cNvPr>
            <p:cNvSpPr/>
            <p:nvPr/>
          </p:nvSpPr>
          <p:spPr bwMode="auto">
            <a:xfrm>
              <a:off x="4697735" y="1938161"/>
              <a:ext cx="61192" cy="41148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19" name="Rectangle: Rounded Corners 318">
              <a:extLst>
                <a:ext uri="{FF2B5EF4-FFF2-40B4-BE49-F238E27FC236}">
                  <a16:creationId xmlns:a16="http://schemas.microsoft.com/office/drawing/2014/main" id="{EBEAFA6F-607C-4093-BF85-3A5FEE3F81BB}"/>
                </a:ext>
              </a:extLst>
            </p:cNvPr>
            <p:cNvSpPr/>
            <p:nvPr/>
          </p:nvSpPr>
          <p:spPr bwMode="auto">
            <a:xfrm>
              <a:off x="4859201" y="2029601"/>
              <a:ext cx="61192" cy="228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320" name="Rectangle: Rounded Corners 319">
              <a:extLst>
                <a:ext uri="{FF2B5EF4-FFF2-40B4-BE49-F238E27FC236}">
                  <a16:creationId xmlns:a16="http://schemas.microsoft.com/office/drawing/2014/main" id="{4D541E9A-9253-4A68-94B0-95B7ED820499}"/>
                </a:ext>
              </a:extLst>
            </p:cNvPr>
            <p:cNvSpPr/>
            <p:nvPr/>
          </p:nvSpPr>
          <p:spPr bwMode="auto">
            <a:xfrm>
              <a:off x="5054438" y="2075321"/>
              <a:ext cx="64008" cy="13716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sp>
        <p:nvSpPr>
          <p:cNvPr id="218" name="Freeform 2">
            <a:extLst>
              <a:ext uri="{FF2B5EF4-FFF2-40B4-BE49-F238E27FC236}">
                <a16:creationId xmlns:a16="http://schemas.microsoft.com/office/drawing/2014/main" id="{86938637-F8CB-40B0-B9E4-91CE76D61D67}"/>
              </a:ext>
            </a:extLst>
          </p:cNvPr>
          <p:cNvSpPr>
            <a:spLocks noChangeArrowheads="1"/>
          </p:cNvSpPr>
          <p:nvPr/>
        </p:nvSpPr>
        <p:spPr bwMode="auto">
          <a:xfrm>
            <a:off x="515078" y="4165358"/>
            <a:ext cx="8282297" cy="983745"/>
          </a:xfrm>
          <a:prstGeom prst="rect">
            <a:avLst/>
          </a:prstGeom>
          <a:noFill/>
          <a:ln w="19050" cap="flat">
            <a:solidFill>
              <a:srgbClr val="0078D4"/>
            </a:solidFill>
            <a:miter lim="800000"/>
            <a:headEnd/>
            <a:tailEnd/>
          </a:ln>
          <a:effectLst/>
        </p:spPr>
        <p:txBody>
          <a:bodyPr wrap="none" anchor="t"/>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highlight>
                  <a:srgbClr val="0078D4"/>
                </a:highlight>
                <a:uLnTx/>
                <a:uFillTx/>
                <a:latin typeface="Segoe UI"/>
                <a:ea typeface="+mn-ea"/>
                <a:cs typeface="Arial" charset="0"/>
                <a:sym typeface="Arial"/>
              </a:rPr>
              <a:t> Cognitive Services </a:t>
            </a:r>
            <a:r>
              <a:rPr kumimoji="0" lang="en-US" sz="1200" b="0" i="0" u="none" strike="noStrike" kern="0" cap="none" spc="0" normalizeH="0" baseline="0" noProof="0" dirty="0">
                <a:ln>
                  <a:noFill/>
                </a:ln>
                <a:solidFill>
                  <a:prstClr val="white"/>
                </a:solidFill>
                <a:effectLst/>
                <a:uLnTx/>
                <a:uFillTx/>
                <a:latin typeface="Segoe UI"/>
                <a:ea typeface="+mn-ea"/>
                <a:cs typeface="Arial" charset="0"/>
                <a:sym typeface="Arial"/>
              </a:rPr>
              <a:t> </a:t>
            </a:r>
            <a:r>
              <a:rPr kumimoji="0" lang="en-US" sz="1050" b="0" i="1" u="none" strike="noStrike" kern="0" cap="none" spc="0" normalizeH="0" baseline="0" noProof="0" dirty="0">
                <a:ln>
                  <a:noFill/>
                </a:ln>
                <a:solidFill>
                  <a:prstClr val="white"/>
                </a:solidFill>
                <a:effectLst/>
                <a:uLnTx/>
                <a:uFillTx/>
                <a:latin typeface="Segoe UI"/>
                <a:ea typeface="+mn-ea"/>
                <a:cs typeface="Arial" charset="0"/>
                <a:sym typeface="Arial"/>
              </a:rPr>
              <a:t>(high quality AI models + easy UI-enabled training + API model consumption)</a:t>
            </a:r>
            <a:endParaRPr kumimoji="0" lang="en-US" sz="1050" b="1" i="1"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sym typeface="Arial"/>
            </a:endParaRPr>
          </a:p>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sym typeface="Arial"/>
            </a:endParaRPr>
          </a:p>
        </p:txBody>
      </p:sp>
      <p:sp>
        <p:nvSpPr>
          <p:cNvPr id="219" name="Freeform 2">
            <a:extLst>
              <a:ext uri="{FF2B5EF4-FFF2-40B4-BE49-F238E27FC236}">
                <a16:creationId xmlns:a16="http://schemas.microsoft.com/office/drawing/2014/main" id="{33C00E44-159B-46CB-A921-A284BB8DE997}"/>
              </a:ext>
            </a:extLst>
          </p:cNvPr>
          <p:cNvSpPr>
            <a:spLocks noChangeArrowheads="1"/>
          </p:cNvSpPr>
          <p:nvPr/>
        </p:nvSpPr>
        <p:spPr bwMode="auto">
          <a:xfrm>
            <a:off x="515079" y="3080121"/>
            <a:ext cx="8282295" cy="954955"/>
          </a:xfrm>
          <a:prstGeom prst="rect">
            <a:avLst/>
          </a:prstGeom>
          <a:noFill/>
          <a:ln w="19050" cap="flat">
            <a:solidFill>
              <a:srgbClr val="0078D4"/>
            </a:solidFill>
            <a:miter lim="800000"/>
            <a:headEnd/>
            <a:tailEnd/>
          </a:ln>
          <a:effectLst/>
        </p:spPr>
        <p:txBody>
          <a:bodyPr wrap="none" anchor="t"/>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1200" b="1" i="0" u="sng" strike="noStrike" kern="0" cap="none" spc="0" normalizeH="0" baseline="0" noProof="0" dirty="0">
                <a:ln>
                  <a:noFill/>
                </a:ln>
                <a:solidFill>
                  <a:prstClr val="white"/>
                </a:solidFill>
                <a:effectLst/>
                <a:highlight>
                  <a:srgbClr val="0078D4"/>
                </a:highlight>
                <a:uLnTx/>
                <a:uFillTx/>
                <a:latin typeface="Segoe UI"/>
                <a:ea typeface="Arial" charset="0"/>
                <a:cs typeface="Arial" charset="0"/>
                <a:sym typeface="Arial"/>
              </a:rPr>
              <a:t> Applied AI services</a:t>
            </a:r>
            <a:r>
              <a:rPr kumimoji="0" lang="en-US" sz="1200" b="1" i="0" u="none" strike="noStrike" kern="0" cap="none" spc="0" normalizeH="0" baseline="0" noProof="0" dirty="0">
                <a:ln>
                  <a:noFill/>
                </a:ln>
                <a:solidFill>
                  <a:prstClr val="white"/>
                </a:solidFill>
                <a:effectLst/>
                <a:highlight>
                  <a:srgbClr val="0078D4"/>
                </a:highlight>
                <a:uLnTx/>
                <a:uFillTx/>
                <a:latin typeface="Segoe UI"/>
                <a:ea typeface="Arial" charset="0"/>
                <a:cs typeface="Arial" charset="0"/>
                <a:sym typeface="Arial"/>
              </a:rPr>
              <a:t> </a:t>
            </a:r>
            <a:r>
              <a:rPr kumimoji="0" lang="en-US" sz="1200" b="0" i="0" u="none" strike="noStrike" kern="0" cap="none" spc="0" normalizeH="0" baseline="0" noProof="0" dirty="0">
                <a:ln>
                  <a:noFill/>
                </a:ln>
                <a:solidFill>
                  <a:prstClr val="white"/>
                </a:solidFill>
                <a:effectLst/>
                <a:uLnTx/>
                <a:uFillTx/>
                <a:latin typeface="Segoe UI"/>
                <a:ea typeface="Arial" charset="0"/>
                <a:cs typeface="Arial" charset="0"/>
                <a:sym typeface="Arial"/>
              </a:rPr>
              <a:t> </a:t>
            </a:r>
            <a:r>
              <a:rPr kumimoji="0" lang="en-US" sz="1050" b="0" i="1" u="none" strike="noStrike" kern="0" cap="none" spc="0" normalizeH="0" baseline="0" noProof="0" dirty="0">
                <a:ln>
                  <a:noFill/>
                </a:ln>
                <a:solidFill>
                  <a:prstClr val="white"/>
                </a:solidFill>
                <a:effectLst/>
                <a:uLnTx/>
                <a:uFillTx/>
                <a:latin typeface="Segoe UI"/>
                <a:ea typeface="Arial" charset="0"/>
                <a:cs typeface="Arial" charset="0"/>
                <a:sym typeface="Arial"/>
              </a:rPr>
              <a:t>(niche applications, for </a:t>
            </a:r>
            <a:r>
              <a:rPr kumimoji="0" lang="en-US" sz="1050" b="0" i="1" u="none" strike="noStrike" kern="0" cap="none" spc="0" normalizeH="0" baseline="0" noProof="0" dirty="0" err="1">
                <a:ln>
                  <a:noFill/>
                </a:ln>
                <a:solidFill>
                  <a:prstClr val="white"/>
                </a:solidFill>
                <a:effectLst/>
                <a:uLnTx/>
                <a:uFillTx/>
                <a:latin typeface="Segoe UI"/>
                <a:ea typeface="Arial" charset="0"/>
                <a:cs typeface="Arial" charset="0"/>
                <a:sym typeface="Arial"/>
              </a:rPr>
              <a:t>devs</a:t>
            </a:r>
            <a:r>
              <a:rPr kumimoji="0" lang="en-US" sz="1050" b="0" i="1" u="none" strike="noStrike" kern="0" cap="none" spc="0" normalizeH="0" baseline="0" noProof="0" dirty="0">
                <a:ln>
                  <a:noFill/>
                </a:ln>
                <a:solidFill>
                  <a:prstClr val="white"/>
                </a:solidFill>
                <a:effectLst/>
                <a:uLnTx/>
                <a:uFillTx/>
                <a:latin typeface="Segoe UI"/>
                <a:ea typeface="Arial" charset="0"/>
                <a:cs typeface="Arial" charset="0"/>
                <a:sym typeface="Arial"/>
              </a:rPr>
              <a:t> and AI engineers)</a:t>
            </a:r>
          </a:p>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Arial" charset="0"/>
              <a:cs typeface="Arial" charset="0"/>
              <a:sym typeface="Arial"/>
            </a:endParaRPr>
          </a:p>
        </p:txBody>
      </p:sp>
      <p:sp>
        <p:nvSpPr>
          <p:cNvPr id="217" name="Freeform 2">
            <a:extLst>
              <a:ext uri="{FF2B5EF4-FFF2-40B4-BE49-F238E27FC236}">
                <a16:creationId xmlns:a16="http://schemas.microsoft.com/office/drawing/2014/main" id="{8B922A71-4D67-47B2-BE15-A466A64E5017}"/>
              </a:ext>
            </a:extLst>
          </p:cNvPr>
          <p:cNvSpPr>
            <a:spLocks noChangeArrowheads="1"/>
          </p:cNvSpPr>
          <p:nvPr/>
        </p:nvSpPr>
        <p:spPr bwMode="auto">
          <a:xfrm>
            <a:off x="515078" y="5264557"/>
            <a:ext cx="3989292" cy="981916"/>
          </a:xfrm>
          <a:prstGeom prst="rect">
            <a:avLst/>
          </a:prstGeom>
          <a:noFill/>
          <a:ln w="19050" cap="flat">
            <a:solidFill>
              <a:srgbClr val="0078D4"/>
            </a:solidFill>
            <a:miter lim="800000"/>
            <a:headEnd/>
            <a:tailEnd/>
          </a:ln>
          <a:effectLst/>
        </p:spPr>
        <p:txBody>
          <a:bodyPr wrap="none" anchor="t"/>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highlight>
                  <a:srgbClr val="0078D4"/>
                </a:highlight>
                <a:uLnTx/>
                <a:uFillTx/>
                <a:latin typeface="Segoe UI"/>
                <a:ea typeface="+mn-ea"/>
                <a:cs typeface="Arial" charset="0"/>
                <a:sym typeface="Arial"/>
              </a:rPr>
              <a:t> ML Platforms </a:t>
            </a:r>
            <a:r>
              <a:rPr kumimoji="0" lang="en-US" sz="1200" b="0" i="0" u="none" strike="noStrike" kern="0" cap="none" spc="0" normalizeH="0" baseline="0" noProof="0" dirty="0">
                <a:ln>
                  <a:noFill/>
                </a:ln>
                <a:solidFill>
                  <a:prstClr val="white"/>
                </a:solidFill>
                <a:effectLst/>
                <a:uLnTx/>
                <a:uFillTx/>
                <a:latin typeface="Segoe UI"/>
                <a:ea typeface="+mn-ea"/>
                <a:cs typeface="Arial" charset="0"/>
                <a:sym typeface="Arial"/>
              </a:rPr>
              <a:t> </a:t>
            </a:r>
            <a:r>
              <a:rPr kumimoji="0" lang="en-US" sz="1050" b="0" i="1" u="none" strike="noStrike" kern="0" cap="none" spc="0" normalizeH="0" baseline="0" noProof="0" dirty="0">
                <a:ln>
                  <a:noFill/>
                </a:ln>
                <a:solidFill>
                  <a:prstClr val="white"/>
                </a:solidFill>
                <a:effectLst/>
                <a:uLnTx/>
                <a:uFillTx/>
                <a:latin typeface="Segoe UI"/>
                <a:ea typeface="+mn-ea"/>
                <a:cs typeface="Arial" charset="0"/>
                <a:sym typeface="Arial"/>
              </a:rPr>
              <a:t>(for data scientists and engineers)</a:t>
            </a:r>
            <a:endParaRPr kumimoji="0" lang="en-US" sz="1200" b="0" i="1" u="none" strike="noStrike" kern="0" cap="none" spc="0" normalizeH="0" baseline="0" noProof="0" dirty="0">
              <a:ln>
                <a:noFill/>
              </a:ln>
              <a:solidFill>
                <a:prstClr val="white"/>
              </a:solidFill>
              <a:effectLst/>
              <a:uLnTx/>
              <a:uFillTx/>
              <a:latin typeface="Segoe UI"/>
              <a:ea typeface="+mn-ea"/>
              <a:cs typeface="Arial" charset="0"/>
              <a:sym typeface="Arial"/>
            </a:endParaRPr>
          </a:p>
        </p:txBody>
      </p:sp>
      <p:pic>
        <p:nvPicPr>
          <p:cNvPr id="180" name="Picture 179">
            <a:extLst>
              <a:ext uri="{FF2B5EF4-FFF2-40B4-BE49-F238E27FC236}">
                <a16:creationId xmlns:a16="http://schemas.microsoft.com/office/drawing/2014/main" id="{EA8388CC-2286-4241-B4ED-E42217F5E3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9228" y="3474345"/>
            <a:ext cx="274801" cy="274801"/>
          </a:xfrm>
          <a:prstGeom prst="rect">
            <a:avLst/>
          </a:prstGeom>
        </p:spPr>
      </p:pic>
      <p:grpSp>
        <p:nvGrpSpPr>
          <p:cNvPr id="181" name="Group 180">
            <a:extLst>
              <a:ext uri="{FF2B5EF4-FFF2-40B4-BE49-F238E27FC236}">
                <a16:creationId xmlns:a16="http://schemas.microsoft.com/office/drawing/2014/main" id="{19BD93F7-4B5F-4CEE-8D8B-0443C9879ED5}"/>
              </a:ext>
              <a:ext uri="{C183D7F6-B498-43B3-948B-1728B52AA6E4}">
                <adec:decorative xmlns:adec="http://schemas.microsoft.com/office/drawing/2017/decorative" val="1"/>
              </a:ext>
            </a:extLst>
          </p:cNvPr>
          <p:cNvGrpSpPr>
            <a:grpSpLocks noChangeAspect="1"/>
          </p:cNvGrpSpPr>
          <p:nvPr/>
        </p:nvGrpSpPr>
        <p:grpSpPr>
          <a:xfrm>
            <a:off x="1026144" y="3470069"/>
            <a:ext cx="343501" cy="244665"/>
            <a:chOff x="7391119" y="2701952"/>
            <a:chExt cx="2660766" cy="1675683"/>
          </a:xfrm>
        </p:grpSpPr>
        <p:grpSp>
          <p:nvGrpSpPr>
            <p:cNvPr id="182" name="Group 181">
              <a:extLst>
                <a:ext uri="{FF2B5EF4-FFF2-40B4-BE49-F238E27FC236}">
                  <a16:creationId xmlns:a16="http://schemas.microsoft.com/office/drawing/2014/main" id="{76135A9C-ABE9-48E6-B33F-6C8F408E2204}"/>
                </a:ext>
              </a:extLst>
            </p:cNvPr>
            <p:cNvGrpSpPr/>
            <p:nvPr/>
          </p:nvGrpSpPr>
          <p:grpSpPr>
            <a:xfrm>
              <a:off x="7391119" y="2701952"/>
              <a:ext cx="1834269" cy="1292398"/>
              <a:chOff x="5006269" y="2676828"/>
              <a:chExt cx="1520124" cy="1071056"/>
            </a:xfrm>
          </p:grpSpPr>
          <p:sp>
            <p:nvSpPr>
              <p:cNvPr id="195" name="Freeform: Shape 194">
                <a:extLst>
                  <a:ext uri="{FF2B5EF4-FFF2-40B4-BE49-F238E27FC236}">
                    <a16:creationId xmlns:a16="http://schemas.microsoft.com/office/drawing/2014/main" id="{7042376F-1C25-424A-9BF8-2D9C5D828B9A}"/>
                  </a:ext>
                </a:extLst>
              </p:cNvPr>
              <p:cNvSpPr/>
              <p:nvPr/>
            </p:nvSpPr>
            <p:spPr bwMode="auto">
              <a:xfrm>
                <a:off x="5006269" y="2676828"/>
                <a:ext cx="1520124" cy="1071056"/>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grpSp>
            <p:nvGrpSpPr>
              <p:cNvPr id="196" name="Group 195">
                <a:extLst>
                  <a:ext uri="{FF2B5EF4-FFF2-40B4-BE49-F238E27FC236}">
                    <a16:creationId xmlns:a16="http://schemas.microsoft.com/office/drawing/2014/main" id="{E8B4B951-E64E-4392-886B-E1FEE988779C}"/>
                  </a:ext>
                </a:extLst>
              </p:cNvPr>
              <p:cNvGrpSpPr/>
              <p:nvPr/>
            </p:nvGrpSpPr>
            <p:grpSpPr>
              <a:xfrm>
                <a:off x="5264714" y="2833357"/>
                <a:ext cx="1009126" cy="418064"/>
                <a:chOff x="5264714" y="2833357"/>
                <a:chExt cx="1009126" cy="418064"/>
              </a:xfrm>
            </p:grpSpPr>
            <p:sp>
              <p:nvSpPr>
                <p:cNvPr id="198" name="Rectangle 197">
                  <a:extLst>
                    <a:ext uri="{FF2B5EF4-FFF2-40B4-BE49-F238E27FC236}">
                      <a16:creationId xmlns:a16="http://schemas.microsoft.com/office/drawing/2014/main" id="{FC23F3EB-4544-443C-9A72-808670C3E4BB}"/>
                    </a:ext>
                  </a:extLst>
                </p:cNvPr>
                <p:cNvSpPr/>
                <p:nvPr/>
              </p:nvSpPr>
              <p:spPr bwMode="auto">
                <a:xfrm>
                  <a:off x="5264714" y="2833357"/>
                  <a:ext cx="750054"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sp>
              <p:nvSpPr>
                <p:cNvPr id="199" name="Rectangle 198">
                  <a:extLst>
                    <a:ext uri="{FF2B5EF4-FFF2-40B4-BE49-F238E27FC236}">
                      <a16:creationId xmlns:a16="http://schemas.microsoft.com/office/drawing/2014/main" id="{9443390F-DC97-46B2-B33C-62A6DA523172}"/>
                    </a:ext>
                  </a:extLst>
                </p:cNvPr>
                <p:cNvSpPr/>
                <p:nvPr/>
              </p:nvSpPr>
              <p:spPr bwMode="auto">
                <a:xfrm>
                  <a:off x="5264714" y="3005659"/>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sp>
              <p:nvSpPr>
                <p:cNvPr id="200" name="Rectangle 199">
                  <a:extLst>
                    <a:ext uri="{FF2B5EF4-FFF2-40B4-BE49-F238E27FC236}">
                      <a16:creationId xmlns:a16="http://schemas.microsoft.com/office/drawing/2014/main" id="{245604D8-783C-44FF-99A5-F9D4C87DF7C2}"/>
                    </a:ext>
                  </a:extLst>
                </p:cNvPr>
                <p:cNvSpPr/>
                <p:nvPr/>
              </p:nvSpPr>
              <p:spPr bwMode="auto">
                <a:xfrm>
                  <a:off x="5264714" y="3177657"/>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grpSp>
        </p:grpSp>
        <p:grpSp>
          <p:nvGrpSpPr>
            <p:cNvPr id="183" name="Group 182">
              <a:extLst>
                <a:ext uri="{FF2B5EF4-FFF2-40B4-BE49-F238E27FC236}">
                  <a16:creationId xmlns:a16="http://schemas.microsoft.com/office/drawing/2014/main" id="{96FA02B9-67F4-4FAF-A427-7656EB21BA43}"/>
                </a:ext>
              </a:extLst>
            </p:cNvPr>
            <p:cNvGrpSpPr/>
            <p:nvPr/>
          </p:nvGrpSpPr>
          <p:grpSpPr>
            <a:xfrm>
              <a:off x="8234753" y="3249748"/>
              <a:ext cx="1817132" cy="1127887"/>
              <a:chOff x="5514410" y="3159115"/>
              <a:chExt cx="1505922" cy="934720"/>
            </a:xfrm>
          </p:grpSpPr>
          <p:sp>
            <p:nvSpPr>
              <p:cNvPr id="184" name="Freeform: Shape 183">
                <a:extLst>
                  <a:ext uri="{FF2B5EF4-FFF2-40B4-BE49-F238E27FC236}">
                    <a16:creationId xmlns:a16="http://schemas.microsoft.com/office/drawing/2014/main" id="{8389AA67-A762-4DEE-BAB7-E7BB1A3C2D3C}"/>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gradFill flip="none" rotWithShape="1">
                <a:gsLst>
                  <a:gs pos="2917">
                    <a:srgbClr val="8DBCF2"/>
                  </a:gs>
                  <a:gs pos="100000">
                    <a:srgbClr val="077BD6"/>
                  </a:gs>
                </a:gsLst>
                <a:lin ang="210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sp>
            <p:nvSpPr>
              <p:cNvPr id="185" name="Rectangle 184">
                <a:extLst>
                  <a:ext uri="{FF2B5EF4-FFF2-40B4-BE49-F238E27FC236}">
                    <a16:creationId xmlns:a16="http://schemas.microsoft.com/office/drawing/2014/main" id="{BB757FC6-2028-42DF-AE34-24991DDC533F}"/>
                  </a:ext>
                </a:extLst>
              </p:cNvPr>
              <p:cNvSpPr/>
              <p:nvPr/>
            </p:nvSpPr>
            <p:spPr bwMode="auto">
              <a:xfrm>
                <a:off x="6415531" y="3521464"/>
                <a:ext cx="32931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sp>
            <p:nvSpPr>
              <p:cNvPr id="186" name="Rectangle 185">
                <a:extLst>
                  <a:ext uri="{FF2B5EF4-FFF2-40B4-BE49-F238E27FC236}">
                    <a16:creationId xmlns:a16="http://schemas.microsoft.com/office/drawing/2014/main" id="{280EEA99-F0AB-4905-922F-518A2C2334BE}"/>
                  </a:ext>
                </a:extLst>
              </p:cNvPr>
              <p:cNvSpPr/>
              <p:nvPr/>
            </p:nvSpPr>
            <p:spPr bwMode="auto">
              <a:xfrm>
                <a:off x="6297751" y="3702429"/>
                <a:ext cx="44709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sp>
            <p:nvSpPr>
              <p:cNvPr id="187" name="Rectangle 186">
                <a:extLst>
                  <a:ext uri="{FF2B5EF4-FFF2-40B4-BE49-F238E27FC236}">
                    <a16:creationId xmlns:a16="http://schemas.microsoft.com/office/drawing/2014/main" id="{8EA8E590-4B56-43F9-876C-6FF77C185253}"/>
                  </a:ext>
                </a:extLst>
              </p:cNvPr>
              <p:cNvSpPr/>
              <p:nvPr/>
            </p:nvSpPr>
            <p:spPr bwMode="auto">
              <a:xfrm>
                <a:off x="6534685" y="3883394"/>
                <a:ext cx="210159"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grpSp>
            <p:nvGrpSpPr>
              <p:cNvPr id="188" name="Group 187">
                <a:extLst>
                  <a:ext uri="{FF2B5EF4-FFF2-40B4-BE49-F238E27FC236}">
                    <a16:creationId xmlns:a16="http://schemas.microsoft.com/office/drawing/2014/main" id="{D9DD6431-709D-4F32-8695-1A059BAEDD95}"/>
                  </a:ext>
                </a:extLst>
              </p:cNvPr>
              <p:cNvGrpSpPr/>
              <p:nvPr/>
            </p:nvGrpSpPr>
            <p:grpSpPr>
              <a:xfrm>
                <a:off x="5659060" y="3322677"/>
                <a:ext cx="530380" cy="542860"/>
                <a:chOff x="5659060" y="3322677"/>
                <a:chExt cx="530380" cy="542860"/>
              </a:xfrm>
              <a:solidFill>
                <a:sysClr val="windowText" lastClr="000000"/>
              </a:solidFill>
            </p:grpSpPr>
            <p:sp>
              <p:nvSpPr>
                <p:cNvPr id="189" name="Freeform: Shape 188">
                  <a:extLst>
                    <a:ext uri="{FF2B5EF4-FFF2-40B4-BE49-F238E27FC236}">
                      <a16:creationId xmlns:a16="http://schemas.microsoft.com/office/drawing/2014/main" id="{F803400C-919A-45B8-BE6F-D110165CE80A}"/>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sp>
              <p:nvSpPr>
                <p:cNvPr id="190" name="Freeform: Shape 189">
                  <a:extLst>
                    <a:ext uri="{FF2B5EF4-FFF2-40B4-BE49-F238E27FC236}">
                      <a16:creationId xmlns:a16="http://schemas.microsoft.com/office/drawing/2014/main" id="{1EAC451C-24EE-40DA-B13A-15A5966D2D25}"/>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sp>
              <p:nvSpPr>
                <p:cNvPr id="192" name="Oval 191">
                  <a:extLst>
                    <a:ext uri="{FF2B5EF4-FFF2-40B4-BE49-F238E27FC236}">
                      <a16:creationId xmlns:a16="http://schemas.microsoft.com/office/drawing/2014/main" id="{A5FB6F22-CC3A-4C78-AF01-07633B76E916}"/>
                    </a:ext>
                  </a:extLst>
                </p:cNvPr>
                <p:cNvSpPr/>
                <p:nvPr/>
              </p:nvSpPr>
              <p:spPr bwMode="auto">
                <a:xfrm>
                  <a:off x="5793380"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sp>
              <p:nvSpPr>
                <p:cNvPr id="193" name="Oval 192">
                  <a:extLst>
                    <a:ext uri="{FF2B5EF4-FFF2-40B4-BE49-F238E27FC236}">
                      <a16:creationId xmlns:a16="http://schemas.microsoft.com/office/drawing/2014/main" id="{D0749580-A7EB-4AF5-B1D4-34602D462BFF}"/>
                    </a:ext>
                  </a:extLst>
                </p:cNvPr>
                <p:cNvSpPr/>
                <p:nvPr/>
              </p:nvSpPr>
              <p:spPr bwMode="auto">
                <a:xfrm>
                  <a:off x="5954188"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Arial"/>
                  </a:endParaRPr>
                </a:p>
              </p:txBody>
            </p:sp>
          </p:grpSp>
        </p:grpSp>
      </p:grpSp>
      <p:grpSp>
        <p:nvGrpSpPr>
          <p:cNvPr id="201" name="Group 200">
            <a:extLst>
              <a:ext uri="{FF2B5EF4-FFF2-40B4-BE49-F238E27FC236}">
                <a16:creationId xmlns:a16="http://schemas.microsoft.com/office/drawing/2014/main" id="{C88B3956-6AFD-4DA6-9686-736F0C653C9B}"/>
              </a:ext>
              <a:ext uri="{C183D7F6-B498-43B3-948B-1728B52AA6E4}">
                <adec:decorative xmlns:adec="http://schemas.microsoft.com/office/drawing/2017/decorative" val="1"/>
              </a:ext>
            </a:extLst>
          </p:cNvPr>
          <p:cNvGrpSpPr>
            <a:grpSpLocks noChangeAspect="1"/>
          </p:cNvGrpSpPr>
          <p:nvPr/>
        </p:nvGrpSpPr>
        <p:grpSpPr>
          <a:xfrm>
            <a:off x="3890312" y="3470305"/>
            <a:ext cx="338800" cy="274801"/>
            <a:chOff x="9548461" y="3029155"/>
            <a:chExt cx="476308" cy="386333"/>
          </a:xfrm>
        </p:grpSpPr>
        <p:sp>
          <p:nvSpPr>
            <p:cNvPr id="202" name="Rectangle 1">
              <a:extLst>
                <a:ext uri="{FF2B5EF4-FFF2-40B4-BE49-F238E27FC236}">
                  <a16:creationId xmlns:a16="http://schemas.microsoft.com/office/drawing/2014/main" id="{31C0FCED-42BF-455A-8A95-A7DBFE1708C2}"/>
                </a:ext>
              </a:extLst>
            </p:cNvPr>
            <p:cNvSpPr/>
            <p:nvPr/>
          </p:nvSpPr>
          <p:spPr>
            <a:xfrm>
              <a:off x="9548461" y="3045793"/>
              <a:ext cx="294409" cy="369695"/>
            </a:xfrm>
            <a:custGeom>
              <a:avLst/>
              <a:gdLst>
                <a:gd name="connsiteX0" fmla="*/ 0 w 4572000"/>
                <a:gd name="connsiteY0" fmla="*/ 0 h 5761038"/>
                <a:gd name="connsiteX1" fmla="*/ 4572000 w 4572000"/>
                <a:gd name="connsiteY1" fmla="*/ 0 h 5761038"/>
                <a:gd name="connsiteX2" fmla="*/ 4572000 w 4572000"/>
                <a:gd name="connsiteY2" fmla="*/ 5761038 h 5761038"/>
                <a:gd name="connsiteX3" fmla="*/ 0 w 4572000"/>
                <a:gd name="connsiteY3" fmla="*/ 5761038 h 5761038"/>
                <a:gd name="connsiteX4" fmla="*/ 0 w 4572000"/>
                <a:gd name="connsiteY4" fmla="*/ 0 h 5761038"/>
                <a:gd name="connsiteX0" fmla="*/ 0 w 4572000"/>
                <a:gd name="connsiteY0" fmla="*/ 0 h 5761038"/>
                <a:gd name="connsiteX1" fmla="*/ 3213717 w 4572000"/>
                <a:gd name="connsiteY1" fmla="*/ 0 h 5761038"/>
                <a:gd name="connsiteX2" fmla="*/ 4572000 w 4572000"/>
                <a:gd name="connsiteY2" fmla="*/ 0 h 5761038"/>
                <a:gd name="connsiteX3" fmla="*/ 4572000 w 4572000"/>
                <a:gd name="connsiteY3" fmla="*/ 5761038 h 5761038"/>
                <a:gd name="connsiteX4" fmla="*/ 0 w 4572000"/>
                <a:gd name="connsiteY4" fmla="*/ 5761038 h 5761038"/>
                <a:gd name="connsiteX5" fmla="*/ 0 w 4572000"/>
                <a:gd name="connsiteY5" fmla="*/ 0 h 5761038"/>
                <a:gd name="connsiteX0" fmla="*/ 0 w 4598633"/>
                <a:gd name="connsiteY0" fmla="*/ 0 h 5761038"/>
                <a:gd name="connsiteX1" fmla="*/ 3213717 w 4598633"/>
                <a:gd name="connsiteY1" fmla="*/ 0 h 5761038"/>
                <a:gd name="connsiteX2" fmla="*/ 4572000 w 4598633"/>
                <a:gd name="connsiteY2" fmla="*/ 0 h 5761038"/>
                <a:gd name="connsiteX3" fmla="*/ 4598633 w 4598633"/>
                <a:gd name="connsiteY3" fmla="*/ 1180730 h 5761038"/>
                <a:gd name="connsiteX4" fmla="*/ 4572000 w 4598633"/>
                <a:gd name="connsiteY4" fmla="*/ 5761038 h 5761038"/>
                <a:gd name="connsiteX5" fmla="*/ 0 w 4598633"/>
                <a:gd name="connsiteY5" fmla="*/ 5761038 h 5761038"/>
                <a:gd name="connsiteX6" fmla="*/ 0 w 4598633"/>
                <a:gd name="connsiteY6" fmla="*/ 0 h 5761038"/>
                <a:gd name="connsiteX0" fmla="*/ 0 w 4598633"/>
                <a:gd name="connsiteY0" fmla="*/ 0 h 5761038"/>
                <a:gd name="connsiteX1" fmla="*/ 3213717 w 4598633"/>
                <a:gd name="connsiteY1" fmla="*/ 0 h 5761038"/>
                <a:gd name="connsiteX2" fmla="*/ 4598633 w 4598633"/>
                <a:gd name="connsiteY2" fmla="*/ 1180730 h 5761038"/>
                <a:gd name="connsiteX3" fmla="*/ 4572000 w 4598633"/>
                <a:gd name="connsiteY3" fmla="*/ 5761038 h 5761038"/>
                <a:gd name="connsiteX4" fmla="*/ 0 w 4598633"/>
                <a:gd name="connsiteY4" fmla="*/ 5761038 h 5761038"/>
                <a:gd name="connsiteX5" fmla="*/ 0 w 4598633"/>
                <a:gd name="connsiteY5" fmla="*/ 0 h 5761038"/>
                <a:gd name="connsiteX0" fmla="*/ 0 w 4598633"/>
                <a:gd name="connsiteY0" fmla="*/ 0 h 5761038"/>
                <a:gd name="connsiteX1" fmla="*/ 3294717 w 4598633"/>
                <a:gd name="connsiteY1" fmla="*/ 0 h 5761038"/>
                <a:gd name="connsiteX2" fmla="*/ 4598633 w 4598633"/>
                <a:gd name="connsiteY2" fmla="*/ 1180730 h 5761038"/>
                <a:gd name="connsiteX3" fmla="*/ 4572000 w 4598633"/>
                <a:gd name="connsiteY3" fmla="*/ 5761038 h 5761038"/>
                <a:gd name="connsiteX4" fmla="*/ 0 w 4598633"/>
                <a:gd name="connsiteY4" fmla="*/ 5761038 h 5761038"/>
                <a:gd name="connsiteX5" fmla="*/ 0 w 4598633"/>
                <a:gd name="connsiteY5" fmla="*/ 0 h 5761038"/>
                <a:gd name="connsiteX0" fmla="*/ 0 w 4600433"/>
                <a:gd name="connsiteY0" fmla="*/ 0 h 5761038"/>
                <a:gd name="connsiteX1" fmla="*/ 3294717 w 4600433"/>
                <a:gd name="connsiteY1" fmla="*/ 0 h 5761038"/>
                <a:gd name="connsiteX2" fmla="*/ 4600433 w 4600433"/>
                <a:gd name="connsiteY2" fmla="*/ 1216730 h 5761038"/>
                <a:gd name="connsiteX3" fmla="*/ 4572000 w 4600433"/>
                <a:gd name="connsiteY3" fmla="*/ 5761038 h 5761038"/>
                <a:gd name="connsiteX4" fmla="*/ 0 w 4600433"/>
                <a:gd name="connsiteY4" fmla="*/ 5761038 h 5761038"/>
                <a:gd name="connsiteX5" fmla="*/ 0 w 4600433"/>
                <a:gd name="connsiteY5" fmla="*/ 0 h 5761038"/>
                <a:gd name="connsiteX0" fmla="*/ 0 w 4604033"/>
                <a:gd name="connsiteY0" fmla="*/ 0 h 5761038"/>
                <a:gd name="connsiteX1" fmla="*/ 3294717 w 4604033"/>
                <a:gd name="connsiteY1" fmla="*/ 0 h 5761038"/>
                <a:gd name="connsiteX2" fmla="*/ 4604033 w 4604033"/>
                <a:gd name="connsiteY2" fmla="*/ 1247330 h 5761038"/>
                <a:gd name="connsiteX3" fmla="*/ 4572000 w 4604033"/>
                <a:gd name="connsiteY3" fmla="*/ 5761038 h 5761038"/>
                <a:gd name="connsiteX4" fmla="*/ 0 w 4604033"/>
                <a:gd name="connsiteY4" fmla="*/ 5761038 h 5761038"/>
                <a:gd name="connsiteX5" fmla="*/ 0 w 4604033"/>
                <a:gd name="connsiteY5" fmla="*/ 0 h 5761038"/>
                <a:gd name="connsiteX0" fmla="*/ 0 w 4602233"/>
                <a:gd name="connsiteY0" fmla="*/ 0 h 5761038"/>
                <a:gd name="connsiteX1" fmla="*/ 3294717 w 4602233"/>
                <a:gd name="connsiteY1" fmla="*/ 0 h 5761038"/>
                <a:gd name="connsiteX2" fmla="*/ 4602233 w 4602233"/>
                <a:gd name="connsiteY2" fmla="*/ 1310330 h 5761038"/>
                <a:gd name="connsiteX3" fmla="*/ 4572000 w 4602233"/>
                <a:gd name="connsiteY3" fmla="*/ 5761038 h 5761038"/>
                <a:gd name="connsiteX4" fmla="*/ 0 w 4602233"/>
                <a:gd name="connsiteY4" fmla="*/ 5761038 h 5761038"/>
                <a:gd name="connsiteX5" fmla="*/ 0 w 4602233"/>
                <a:gd name="connsiteY5" fmla="*/ 0 h 5761038"/>
                <a:gd name="connsiteX0" fmla="*/ 0 w 4602233"/>
                <a:gd name="connsiteY0" fmla="*/ 0 h 5761038"/>
                <a:gd name="connsiteX1" fmla="*/ 3294717 w 4602233"/>
                <a:gd name="connsiteY1" fmla="*/ 0 h 5761038"/>
                <a:gd name="connsiteX2" fmla="*/ 4602233 w 4602233"/>
                <a:gd name="connsiteY2" fmla="*/ 1362530 h 5761038"/>
                <a:gd name="connsiteX3" fmla="*/ 4572000 w 4602233"/>
                <a:gd name="connsiteY3" fmla="*/ 5761038 h 5761038"/>
                <a:gd name="connsiteX4" fmla="*/ 0 w 4602233"/>
                <a:gd name="connsiteY4" fmla="*/ 5761038 h 5761038"/>
                <a:gd name="connsiteX5" fmla="*/ 0 w 4602233"/>
                <a:gd name="connsiteY5" fmla="*/ 0 h 5761038"/>
                <a:gd name="connsiteX0" fmla="*/ 0 w 4587833"/>
                <a:gd name="connsiteY0" fmla="*/ 0 h 5761038"/>
                <a:gd name="connsiteX1" fmla="*/ 3294717 w 4587833"/>
                <a:gd name="connsiteY1" fmla="*/ 0 h 5761038"/>
                <a:gd name="connsiteX2" fmla="*/ 4587833 w 4587833"/>
                <a:gd name="connsiteY2" fmla="*/ 1297730 h 5761038"/>
                <a:gd name="connsiteX3" fmla="*/ 4572000 w 4587833"/>
                <a:gd name="connsiteY3" fmla="*/ 5761038 h 5761038"/>
                <a:gd name="connsiteX4" fmla="*/ 0 w 4587833"/>
                <a:gd name="connsiteY4" fmla="*/ 5761038 h 5761038"/>
                <a:gd name="connsiteX5" fmla="*/ 0 w 4587833"/>
                <a:gd name="connsiteY5" fmla="*/ 0 h 576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833" h="5761038">
                  <a:moveTo>
                    <a:pt x="0" y="0"/>
                  </a:moveTo>
                  <a:lnTo>
                    <a:pt x="3294717" y="0"/>
                  </a:lnTo>
                  <a:lnTo>
                    <a:pt x="4587833" y="1297730"/>
                  </a:lnTo>
                  <a:cubicBezTo>
                    <a:pt x="4582555" y="2785499"/>
                    <a:pt x="4577278" y="4273269"/>
                    <a:pt x="4572000" y="5761038"/>
                  </a:cubicBezTo>
                  <a:lnTo>
                    <a:pt x="0" y="5761038"/>
                  </a:lnTo>
                  <a:lnTo>
                    <a:pt x="0" y="0"/>
                  </a:lnTo>
                  <a:close/>
                </a:path>
              </a:pathLst>
            </a:custGeom>
            <a:solidFill>
              <a:schemeClr val="tx1">
                <a:lumMod val="95000"/>
              </a:schemeClr>
            </a:solidFill>
            <a:ln w="10795" cap="flat" cmpd="sng" algn="ctr">
              <a:noFill/>
              <a:prstDash val="soli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Arial"/>
                <a:sym typeface="Arial"/>
              </a:endParaRPr>
            </a:p>
          </p:txBody>
        </p:sp>
        <p:sp>
          <p:nvSpPr>
            <p:cNvPr id="203" name="Rectangle 202">
              <a:extLst>
                <a:ext uri="{FF2B5EF4-FFF2-40B4-BE49-F238E27FC236}">
                  <a16:creationId xmlns:a16="http://schemas.microsoft.com/office/drawing/2014/main" id="{9A91C62D-8F00-4A34-85EB-B5E94C3A364A}"/>
                </a:ext>
              </a:extLst>
            </p:cNvPr>
            <p:cNvSpPr/>
            <p:nvPr/>
          </p:nvSpPr>
          <p:spPr>
            <a:xfrm>
              <a:off x="9548969" y="3320823"/>
              <a:ext cx="293393" cy="94665"/>
            </a:xfrm>
            <a:prstGeom prst="rect">
              <a:avLst/>
            </a:prstGeom>
            <a:solidFill>
              <a:srgbClr val="068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a:ea typeface="+mn-ea"/>
                <a:cs typeface="+mn-cs"/>
                <a:sym typeface="Arial"/>
              </a:endParaRPr>
            </a:p>
          </p:txBody>
        </p:sp>
        <p:sp>
          <p:nvSpPr>
            <p:cNvPr id="204" name="Rectangle 9">
              <a:extLst>
                <a:ext uri="{FF2B5EF4-FFF2-40B4-BE49-F238E27FC236}">
                  <a16:creationId xmlns:a16="http://schemas.microsoft.com/office/drawing/2014/main" id="{724480F1-AE91-41B8-8B3E-FBBB2E0915D4}"/>
                </a:ext>
              </a:extLst>
            </p:cNvPr>
            <p:cNvSpPr/>
            <p:nvPr/>
          </p:nvSpPr>
          <p:spPr>
            <a:xfrm>
              <a:off x="9759704" y="3045793"/>
              <a:ext cx="82150" cy="82150"/>
            </a:xfrm>
            <a:custGeom>
              <a:avLst/>
              <a:gdLst>
                <a:gd name="connsiteX0" fmla="*/ 0 w 1280160"/>
                <a:gd name="connsiteY0" fmla="*/ 0 h 1280160"/>
                <a:gd name="connsiteX1" fmla="*/ 1280160 w 1280160"/>
                <a:gd name="connsiteY1" fmla="*/ 0 h 1280160"/>
                <a:gd name="connsiteX2" fmla="*/ 1280160 w 1280160"/>
                <a:gd name="connsiteY2" fmla="*/ 1280160 h 1280160"/>
                <a:gd name="connsiteX3" fmla="*/ 0 w 1280160"/>
                <a:gd name="connsiteY3" fmla="*/ 1280160 h 1280160"/>
                <a:gd name="connsiteX4" fmla="*/ 0 w 1280160"/>
                <a:gd name="connsiteY4" fmla="*/ 0 h 1280160"/>
                <a:gd name="connsiteX0" fmla="*/ 0 w 1280160"/>
                <a:gd name="connsiteY0" fmla="*/ 0 h 1280160"/>
                <a:gd name="connsiteX1" fmla="*/ 1280160 w 1280160"/>
                <a:gd name="connsiteY1" fmla="*/ 1280160 h 1280160"/>
                <a:gd name="connsiteX2" fmla="*/ 0 w 1280160"/>
                <a:gd name="connsiteY2" fmla="*/ 1280160 h 1280160"/>
                <a:gd name="connsiteX3" fmla="*/ 0 w 1280160"/>
                <a:gd name="connsiteY3" fmla="*/ 0 h 1280160"/>
              </a:gdLst>
              <a:ahLst/>
              <a:cxnLst>
                <a:cxn ang="0">
                  <a:pos x="connsiteX0" y="connsiteY0"/>
                </a:cxn>
                <a:cxn ang="0">
                  <a:pos x="connsiteX1" y="connsiteY1"/>
                </a:cxn>
                <a:cxn ang="0">
                  <a:pos x="connsiteX2" y="connsiteY2"/>
                </a:cxn>
                <a:cxn ang="0">
                  <a:pos x="connsiteX3" y="connsiteY3"/>
                </a:cxn>
              </a:cxnLst>
              <a:rect l="l" t="t" r="r" b="b"/>
              <a:pathLst>
                <a:path w="1280160" h="1280160">
                  <a:moveTo>
                    <a:pt x="0" y="0"/>
                  </a:moveTo>
                  <a:lnTo>
                    <a:pt x="1280160" y="1280160"/>
                  </a:lnTo>
                  <a:lnTo>
                    <a:pt x="0" y="1280160"/>
                  </a:lnTo>
                  <a:lnTo>
                    <a:pt x="0" y="0"/>
                  </a:lnTo>
                  <a:close/>
                </a:path>
              </a:pathLst>
            </a:custGeom>
            <a:solidFill>
              <a:srgbClr val="068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a:ea typeface="+mn-ea"/>
                <a:cs typeface="+mn-cs"/>
                <a:sym typeface="Arial"/>
              </a:endParaRPr>
            </a:p>
          </p:txBody>
        </p:sp>
        <p:sp>
          <p:nvSpPr>
            <p:cNvPr id="205" name="Freeform: Shape 204">
              <a:extLst>
                <a:ext uri="{FF2B5EF4-FFF2-40B4-BE49-F238E27FC236}">
                  <a16:creationId xmlns:a16="http://schemas.microsoft.com/office/drawing/2014/main" id="{7DB5A569-0419-4737-B315-BDA17AF7522B}"/>
                </a:ext>
              </a:extLst>
            </p:cNvPr>
            <p:cNvSpPr/>
            <p:nvPr/>
          </p:nvSpPr>
          <p:spPr bwMode="auto">
            <a:xfrm>
              <a:off x="9631964" y="3342811"/>
              <a:ext cx="127404" cy="50689"/>
            </a:xfrm>
            <a:custGeom>
              <a:avLst/>
              <a:gdLst/>
              <a:ahLst/>
              <a:cxnLst/>
              <a:rect l="l" t="t" r="r" b="b"/>
              <a:pathLst>
                <a:path w="1793672" h="713621">
                  <a:moveTo>
                    <a:pt x="789389" y="130880"/>
                  </a:moveTo>
                  <a:lnTo>
                    <a:pt x="789389" y="583239"/>
                  </a:lnTo>
                  <a:lnTo>
                    <a:pt x="869012" y="583239"/>
                  </a:lnTo>
                  <a:cubicBezTo>
                    <a:pt x="938682" y="583239"/>
                    <a:pt x="993340" y="562337"/>
                    <a:pt x="1032986" y="520535"/>
                  </a:cubicBezTo>
                  <a:cubicBezTo>
                    <a:pt x="1072631" y="478733"/>
                    <a:pt x="1092454" y="421836"/>
                    <a:pt x="1092454" y="349843"/>
                  </a:cubicBezTo>
                  <a:cubicBezTo>
                    <a:pt x="1092454" y="281832"/>
                    <a:pt x="1072797" y="228335"/>
                    <a:pt x="1033483" y="189353"/>
                  </a:cubicBezTo>
                  <a:cubicBezTo>
                    <a:pt x="994169" y="150371"/>
                    <a:pt x="939014" y="130880"/>
                    <a:pt x="868017" y="130880"/>
                  </a:cubicBezTo>
                  <a:close/>
                  <a:moveTo>
                    <a:pt x="160739" y="123415"/>
                  </a:moveTo>
                  <a:lnTo>
                    <a:pt x="160739" y="345862"/>
                  </a:lnTo>
                  <a:lnTo>
                    <a:pt x="223940" y="345862"/>
                  </a:lnTo>
                  <a:cubicBezTo>
                    <a:pt x="309534" y="345862"/>
                    <a:pt x="352332" y="308373"/>
                    <a:pt x="352332" y="233395"/>
                  </a:cubicBezTo>
                  <a:cubicBezTo>
                    <a:pt x="352332" y="160075"/>
                    <a:pt x="309534" y="123415"/>
                    <a:pt x="223940" y="123415"/>
                  </a:cubicBezTo>
                  <a:close/>
                  <a:moveTo>
                    <a:pt x="1381125" y="0"/>
                  </a:moveTo>
                  <a:lnTo>
                    <a:pt x="1793672" y="0"/>
                  </a:lnTo>
                  <a:lnTo>
                    <a:pt x="1793672" y="130880"/>
                  </a:lnTo>
                  <a:lnTo>
                    <a:pt x="1541864" y="130880"/>
                  </a:lnTo>
                  <a:lnTo>
                    <a:pt x="1541864" y="306051"/>
                  </a:lnTo>
                  <a:lnTo>
                    <a:pt x="1773268" y="306051"/>
                  </a:lnTo>
                  <a:lnTo>
                    <a:pt x="1773268" y="436434"/>
                  </a:lnTo>
                  <a:lnTo>
                    <a:pt x="1541864" y="436434"/>
                  </a:lnTo>
                  <a:lnTo>
                    <a:pt x="1541864" y="713621"/>
                  </a:lnTo>
                  <a:lnTo>
                    <a:pt x="1381125" y="713621"/>
                  </a:lnTo>
                  <a:close/>
                  <a:moveTo>
                    <a:pt x="628650" y="0"/>
                  </a:moveTo>
                  <a:lnTo>
                    <a:pt x="881453" y="0"/>
                  </a:lnTo>
                  <a:cubicBezTo>
                    <a:pt x="1134920" y="0"/>
                    <a:pt x="1261653" y="115951"/>
                    <a:pt x="1261653" y="347853"/>
                  </a:cubicBezTo>
                  <a:cubicBezTo>
                    <a:pt x="1261653" y="458993"/>
                    <a:pt x="1227067" y="547740"/>
                    <a:pt x="1157894" y="614092"/>
                  </a:cubicBezTo>
                  <a:cubicBezTo>
                    <a:pt x="1088722" y="680445"/>
                    <a:pt x="996575" y="713621"/>
                    <a:pt x="881453" y="713621"/>
                  </a:cubicBezTo>
                  <a:lnTo>
                    <a:pt x="628650" y="713621"/>
                  </a:lnTo>
                  <a:close/>
                  <a:moveTo>
                    <a:pt x="0" y="0"/>
                  </a:moveTo>
                  <a:lnTo>
                    <a:pt x="251808" y="0"/>
                  </a:lnTo>
                  <a:cubicBezTo>
                    <a:pt x="431623" y="0"/>
                    <a:pt x="521531" y="75807"/>
                    <a:pt x="521531" y="227423"/>
                  </a:cubicBezTo>
                  <a:cubicBezTo>
                    <a:pt x="521531" y="299084"/>
                    <a:pt x="495736" y="357059"/>
                    <a:pt x="444147" y="401350"/>
                  </a:cubicBezTo>
                  <a:cubicBezTo>
                    <a:pt x="392558" y="445640"/>
                    <a:pt x="323634" y="467785"/>
                    <a:pt x="237376" y="467785"/>
                  </a:cubicBezTo>
                  <a:lnTo>
                    <a:pt x="160739" y="467785"/>
                  </a:lnTo>
                  <a:lnTo>
                    <a:pt x="160739" y="713621"/>
                  </a:lnTo>
                  <a:lnTo>
                    <a:pt x="0" y="7136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nvGrpSpPr>
            <p:cNvPr id="206" name="Group 205">
              <a:extLst>
                <a:ext uri="{FF2B5EF4-FFF2-40B4-BE49-F238E27FC236}">
                  <a16:creationId xmlns:a16="http://schemas.microsoft.com/office/drawing/2014/main" id="{43D9EBD0-29AF-48A1-A6C1-95541928ADA8}"/>
                </a:ext>
              </a:extLst>
            </p:cNvPr>
            <p:cNvGrpSpPr/>
            <p:nvPr/>
          </p:nvGrpSpPr>
          <p:grpSpPr>
            <a:xfrm>
              <a:off x="9568973" y="3077903"/>
              <a:ext cx="241755" cy="197194"/>
              <a:chOff x="9568973" y="3077903"/>
              <a:chExt cx="241755" cy="197194"/>
            </a:xfrm>
            <a:solidFill>
              <a:schemeClr val="bg2"/>
            </a:solidFill>
          </p:grpSpPr>
          <p:sp>
            <p:nvSpPr>
              <p:cNvPr id="250" name="Rectangle 249">
                <a:extLst>
                  <a:ext uri="{FF2B5EF4-FFF2-40B4-BE49-F238E27FC236}">
                    <a16:creationId xmlns:a16="http://schemas.microsoft.com/office/drawing/2014/main" id="{8F44C910-8D97-4208-869F-EB888F66DCA9}"/>
                  </a:ext>
                </a:extLst>
              </p:cNvPr>
              <p:cNvSpPr/>
              <p:nvPr/>
            </p:nvSpPr>
            <p:spPr bwMode="auto">
              <a:xfrm>
                <a:off x="9755515" y="3189131"/>
                <a:ext cx="55213"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nvGrpSpPr>
              <p:cNvPr id="251" name="Group 250">
                <a:extLst>
                  <a:ext uri="{FF2B5EF4-FFF2-40B4-BE49-F238E27FC236}">
                    <a16:creationId xmlns:a16="http://schemas.microsoft.com/office/drawing/2014/main" id="{C2C0686E-F8B3-4147-9265-4135FA0990FA}"/>
                  </a:ext>
                </a:extLst>
              </p:cNvPr>
              <p:cNvGrpSpPr/>
              <p:nvPr/>
            </p:nvGrpSpPr>
            <p:grpSpPr>
              <a:xfrm>
                <a:off x="9568973" y="3077903"/>
                <a:ext cx="241755" cy="197194"/>
                <a:chOff x="9568973" y="3077903"/>
                <a:chExt cx="241755" cy="197194"/>
              </a:xfrm>
              <a:grpFill/>
            </p:grpSpPr>
            <p:sp>
              <p:nvSpPr>
                <p:cNvPr id="252" name="Rectangle 251">
                  <a:extLst>
                    <a:ext uri="{FF2B5EF4-FFF2-40B4-BE49-F238E27FC236}">
                      <a16:creationId xmlns:a16="http://schemas.microsoft.com/office/drawing/2014/main" id="{BFAC0905-903D-41E8-9530-3F9DBAC7FA98}"/>
                    </a:ext>
                  </a:extLst>
                </p:cNvPr>
                <p:cNvSpPr/>
                <p:nvPr/>
              </p:nvSpPr>
              <p:spPr bwMode="auto">
                <a:xfrm>
                  <a:off x="9737111"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53" name="Rectangle 252">
                  <a:extLst>
                    <a:ext uri="{FF2B5EF4-FFF2-40B4-BE49-F238E27FC236}">
                      <a16:creationId xmlns:a16="http://schemas.microsoft.com/office/drawing/2014/main" id="{417F9171-F663-45E6-A2C3-CCCD5F0572BB}"/>
                    </a:ext>
                  </a:extLst>
                </p:cNvPr>
                <p:cNvSpPr/>
                <p:nvPr/>
              </p:nvSpPr>
              <p:spPr bwMode="auto">
                <a:xfrm>
                  <a:off x="9755515" y="3267685"/>
                  <a:ext cx="55213"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nvGrpSpPr>
                <p:cNvPr id="254" name="Group 253">
                  <a:extLst>
                    <a:ext uri="{FF2B5EF4-FFF2-40B4-BE49-F238E27FC236}">
                      <a16:creationId xmlns:a16="http://schemas.microsoft.com/office/drawing/2014/main" id="{6B4D5B45-D52D-4BA6-A1F1-141179DC0CC2}"/>
                    </a:ext>
                  </a:extLst>
                </p:cNvPr>
                <p:cNvGrpSpPr/>
                <p:nvPr/>
              </p:nvGrpSpPr>
              <p:grpSpPr>
                <a:xfrm>
                  <a:off x="9568973" y="3077903"/>
                  <a:ext cx="241754" cy="197194"/>
                  <a:chOff x="9568973" y="3077903"/>
                  <a:chExt cx="241754" cy="197194"/>
                </a:xfrm>
                <a:grpFill/>
              </p:grpSpPr>
              <p:sp>
                <p:nvSpPr>
                  <p:cNvPr id="255" name="Rectangle 254">
                    <a:extLst>
                      <a:ext uri="{FF2B5EF4-FFF2-40B4-BE49-F238E27FC236}">
                        <a16:creationId xmlns:a16="http://schemas.microsoft.com/office/drawing/2014/main" id="{14097D78-8941-4F97-B0A7-4A6C90773298}"/>
                      </a:ext>
                    </a:extLst>
                  </p:cNvPr>
                  <p:cNvSpPr/>
                  <p:nvPr/>
                </p:nvSpPr>
                <p:spPr bwMode="auto">
                  <a:xfrm>
                    <a:off x="9568973"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56" name="Rectangle 255">
                    <a:extLst>
                      <a:ext uri="{FF2B5EF4-FFF2-40B4-BE49-F238E27FC236}">
                        <a16:creationId xmlns:a16="http://schemas.microsoft.com/office/drawing/2014/main" id="{87063BCF-483A-40ED-BEC6-0D5A5D0BF958}"/>
                      </a:ext>
                    </a:extLst>
                  </p:cNvPr>
                  <p:cNvSpPr/>
                  <p:nvPr/>
                </p:nvSpPr>
                <p:spPr bwMode="auto">
                  <a:xfrm>
                    <a:off x="9649396"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57" name="Rectangle 256">
                    <a:extLst>
                      <a:ext uri="{FF2B5EF4-FFF2-40B4-BE49-F238E27FC236}">
                        <a16:creationId xmlns:a16="http://schemas.microsoft.com/office/drawing/2014/main" id="{AEA8D136-FD92-4542-BC17-452EF4BDA126}"/>
                      </a:ext>
                    </a:extLst>
                  </p:cNvPr>
                  <p:cNvSpPr/>
                  <p:nvPr/>
                </p:nvSpPr>
                <p:spPr bwMode="auto">
                  <a:xfrm>
                    <a:off x="9568973" y="3267685"/>
                    <a:ext cx="46010"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58" name="Rectangle 257">
                    <a:extLst>
                      <a:ext uri="{FF2B5EF4-FFF2-40B4-BE49-F238E27FC236}">
                        <a16:creationId xmlns:a16="http://schemas.microsoft.com/office/drawing/2014/main" id="{85C9E648-3104-4299-94F1-3A3046EFC24F}"/>
                      </a:ext>
                    </a:extLst>
                  </p:cNvPr>
                  <p:cNvSpPr/>
                  <p:nvPr/>
                </p:nvSpPr>
                <p:spPr bwMode="auto">
                  <a:xfrm>
                    <a:off x="9627577" y="3267685"/>
                    <a:ext cx="119627"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59" name="Rectangle 258">
                    <a:extLst>
                      <a:ext uri="{FF2B5EF4-FFF2-40B4-BE49-F238E27FC236}">
                        <a16:creationId xmlns:a16="http://schemas.microsoft.com/office/drawing/2014/main" id="{89299B9B-0F7E-48F5-A0B3-5BC9513F5274}"/>
                      </a:ext>
                    </a:extLst>
                  </p:cNvPr>
                  <p:cNvSpPr/>
                  <p:nvPr/>
                </p:nvSpPr>
                <p:spPr bwMode="auto">
                  <a:xfrm>
                    <a:off x="9568973" y="3189131"/>
                    <a:ext cx="46010"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60" name="Rectangle 259">
                    <a:extLst>
                      <a:ext uri="{FF2B5EF4-FFF2-40B4-BE49-F238E27FC236}">
                        <a16:creationId xmlns:a16="http://schemas.microsoft.com/office/drawing/2014/main" id="{625DA9B5-885C-4674-8B52-BB2ECB576436}"/>
                      </a:ext>
                    </a:extLst>
                  </p:cNvPr>
                  <p:cNvSpPr/>
                  <p:nvPr/>
                </p:nvSpPr>
                <p:spPr bwMode="auto">
                  <a:xfrm>
                    <a:off x="9627577" y="3189131"/>
                    <a:ext cx="119627"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61" name="Rectangle 260">
                    <a:extLst>
                      <a:ext uri="{FF2B5EF4-FFF2-40B4-BE49-F238E27FC236}">
                        <a16:creationId xmlns:a16="http://schemas.microsoft.com/office/drawing/2014/main" id="{5E3064AD-674E-4DE4-A672-568761E24E28}"/>
                      </a:ext>
                    </a:extLst>
                  </p:cNvPr>
                  <p:cNvSpPr/>
                  <p:nvPr/>
                </p:nvSpPr>
                <p:spPr bwMode="auto">
                  <a:xfrm>
                    <a:off x="9568973"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62" name="Rectangle 261">
                    <a:extLst>
                      <a:ext uri="{FF2B5EF4-FFF2-40B4-BE49-F238E27FC236}">
                        <a16:creationId xmlns:a16="http://schemas.microsoft.com/office/drawing/2014/main" id="{7FED1933-B099-472C-B76B-5CAB5FABBEDC}"/>
                      </a:ext>
                    </a:extLst>
                  </p:cNvPr>
                  <p:cNvSpPr/>
                  <p:nvPr/>
                </p:nvSpPr>
                <p:spPr bwMode="auto">
                  <a:xfrm>
                    <a:off x="9649396"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63" name="Rectangle 262">
                    <a:extLst>
                      <a:ext uri="{FF2B5EF4-FFF2-40B4-BE49-F238E27FC236}">
                        <a16:creationId xmlns:a16="http://schemas.microsoft.com/office/drawing/2014/main" id="{F3FB43B0-BE02-4CF8-88B5-635F753D8072}"/>
                      </a:ext>
                    </a:extLst>
                  </p:cNvPr>
                  <p:cNvSpPr/>
                  <p:nvPr/>
                </p:nvSpPr>
                <p:spPr bwMode="auto">
                  <a:xfrm>
                    <a:off x="9737111"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64" name="Rectangle 263">
                    <a:extLst>
                      <a:ext uri="{FF2B5EF4-FFF2-40B4-BE49-F238E27FC236}">
                        <a16:creationId xmlns:a16="http://schemas.microsoft.com/office/drawing/2014/main" id="{8AE774F9-5EDA-4F98-8920-B18D73AA1F30}"/>
                      </a:ext>
                    </a:extLst>
                  </p:cNvPr>
                  <p:cNvSpPr/>
                  <p:nvPr/>
                </p:nvSpPr>
                <p:spPr bwMode="auto">
                  <a:xfrm>
                    <a:off x="9568973" y="3077903"/>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65" name="Rectangle 264">
                    <a:extLst>
                      <a:ext uri="{FF2B5EF4-FFF2-40B4-BE49-F238E27FC236}">
                        <a16:creationId xmlns:a16="http://schemas.microsoft.com/office/drawing/2014/main" id="{7961ED50-D83F-4551-9051-5AD64AF1E7FB}"/>
                      </a:ext>
                    </a:extLst>
                  </p:cNvPr>
                  <p:cNvSpPr/>
                  <p:nvPr/>
                </p:nvSpPr>
                <p:spPr bwMode="auto">
                  <a:xfrm>
                    <a:off x="9568973" y="3100273"/>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grpSp>
        <p:grpSp>
          <p:nvGrpSpPr>
            <p:cNvPr id="207" name="Group 206">
              <a:extLst>
                <a:ext uri="{FF2B5EF4-FFF2-40B4-BE49-F238E27FC236}">
                  <a16:creationId xmlns:a16="http://schemas.microsoft.com/office/drawing/2014/main" id="{1B546096-8982-4C4C-9907-909345CC12E7}"/>
                </a:ext>
              </a:extLst>
            </p:cNvPr>
            <p:cNvGrpSpPr/>
            <p:nvPr/>
          </p:nvGrpSpPr>
          <p:grpSpPr>
            <a:xfrm>
              <a:off x="9801237" y="3029155"/>
              <a:ext cx="223532" cy="223532"/>
              <a:chOff x="1915729" y="2235243"/>
              <a:chExt cx="348597" cy="348597"/>
            </a:xfrm>
            <a:solidFill>
              <a:schemeClr val="accent2">
                <a:lumMod val="50000"/>
              </a:schemeClr>
            </a:solidFill>
          </p:grpSpPr>
          <p:sp>
            <p:nvSpPr>
              <p:cNvPr id="208" name="Teardrop 207">
                <a:extLst>
                  <a:ext uri="{FF2B5EF4-FFF2-40B4-BE49-F238E27FC236}">
                    <a16:creationId xmlns:a16="http://schemas.microsoft.com/office/drawing/2014/main" id="{8272463B-D4C4-4909-971F-DA6FD0683C67}"/>
                  </a:ext>
                </a:extLst>
              </p:cNvPr>
              <p:cNvSpPr/>
              <p:nvPr/>
            </p:nvSpPr>
            <p:spPr bwMode="auto">
              <a:xfrm rot="11274577">
                <a:off x="1915729" y="2235243"/>
                <a:ext cx="348597" cy="348597"/>
              </a:xfrm>
              <a:prstGeom prst="teardrop">
                <a:avLst/>
              </a:prstGeom>
              <a:solidFill>
                <a:schemeClr val="accent1">
                  <a:lumMod val="5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nvGrpSpPr>
              <p:cNvPr id="209" name="Group 208">
                <a:extLst>
                  <a:ext uri="{FF2B5EF4-FFF2-40B4-BE49-F238E27FC236}">
                    <a16:creationId xmlns:a16="http://schemas.microsoft.com/office/drawing/2014/main" id="{ED635CBB-B857-413B-BA2C-EF07BE809A96}"/>
                  </a:ext>
                </a:extLst>
              </p:cNvPr>
              <p:cNvGrpSpPr/>
              <p:nvPr/>
            </p:nvGrpSpPr>
            <p:grpSpPr>
              <a:xfrm>
                <a:off x="1984728" y="2324458"/>
                <a:ext cx="206180" cy="177799"/>
                <a:chOff x="1705915" y="2463665"/>
                <a:chExt cx="377015" cy="307524"/>
              </a:xfrm>
              <a:grpFill/>
            </p:grpSpPr>
            <p:sp>
              <p:nvSpPr>
                <p:cNvPr id="210" name="Rectangle 209">
                  <a:extLst>
                    <a:ext uri="{FF2B5EF4-FFF2-40B4-BE49-F238E27FC236}">
                      <a16:creationId xmlns:a16="http://schemas.microsoft.com/office/drawing/2014/main" id="{11547C8E-BED1-4A44-9FBC-9BF058A4B87E}"/>
                    </a:ext>
                  </a:extLst>
                </p:cNvPr>
                <p:cNvSpPr/>
                <p:nvPr/>
              </p:nvSpPr>
              <p:spPr bwMode="auto">
                <a:xfrm>
                  <a:off x="170591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11" name="Rectangle 210">
                  <a:extLst>
                    <a:ext uri="{FF2B5EF4-FFF2-40B4-BE49-F238E27FC236}">
                      <a16:creationId xmlns:a16="http://schemas.microsoft.com/office/drawing/2014/main" id="{732E0674-7A1B-4536-93DC-750F45B093C4}"/>
                    </a:ext>
                  </a:extLst>
                </p:cNvPr>
                <p:cNvSpPr/>
                <p:nvPr/>
              </p:nvSpPr>
              <p:spPr bwMode="auto">
                <a:xfrm>
                  <a:off x="183133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12" name="Rectangle 211">
                  <a:extLst>
                    <a:ext uri="{FF2B5EF4-FFF2-40B4-BE49-F238E27FC236}">
                      <a16:creationId xmlns:a16="http://schemas.microsoft.com/office/drawing/2014/main" id="{FA1F7D41-3788-4B16-887D-C8B8DF1FB399}"/>
                    </a:ext>
                  </a:extLst>
                </p:cNvPr>
                <p:cNvSpPr/>
                <p:nvPr/>
              </p:nvSpPr>
              <p:spPr bwMode="auto">
                <a:xfrm>
                  <a:off x="196812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13" name="Rectangle 212">
                  <a:extLst>
                    <a:ext uri="{FF2B5EF4-FFF2-40B4-BE49-F238E27FC236}">
                      <a16:creationId xmlns:a16="http://schemas.microsoft.com/office/drawing/2014/main" id="{B5F2B56B-399E-4C06-A06F-BBA32F068A9D}"/>
                    </a:ext>
                  </a:extLst>
                </p:cNvPr>
                <p:cNvSpPr/>
                <p:nvPr/>
              </p:nvSpPr>
              <p:spPr bwMode="auto">
                <a:xfrm>
                  <a:off x="1705915" y="2759630"/>
                  <a:ext cx="71753"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15" name="Rectangle 214">
                  <a:extLst>
                    <a:ext uri="{FF2B5EF4-FFF2-40B4-BE49-F238E27FC236}">
                      <a16:creationId xmlns:a16="http://schemas.microsoft.com/office/drawing/2014/main" id="{58F944FA-E087-4695-A7D6-453CB88A9B6C}"/>
                    </a:ext>
                  </a:extLst>
                </p:cNvPr>
                <p:cNvSpPr/>
                <p:nvPr/>
              </p:nvSpPr>
              <p:spPr bwMode="auto">
                <a:xfrm>
                  <a:off x="1797308" y="2759630"/>
                  <a:ext cx="186557"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16" name="Rectangle 215">
                  <a:extLst>
                    <a:ext uri="{FF2B5EF4-FFF2-40B4-BE49-F238E27FC236}">
                      <a16:creationId xmlns:a16="http://schemas.microsoft.com/office/drawing/2014/main" id="{997D05AE-8B81-429F-9A17-C1486B17C876}"/>
                    </a:ext>
                  </a:extLst>
                </p:cNvPr>
                <p:cNvSpPr/>
                <p:nvPr/>
              </p:nvSpPr>
              <p:spPr bwMode="auto">
                <a:xfrm>
                  <a:off x="1996826" y="2759630"/>
                  <a:ext cx="861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20" name="Rectangle 219">
                  <a:extLst>
                    <a:ext uri="{FF2B5EF4-FFF2-40B4-BE49-F238E27FC236}">
                      <a16:creationId xmlns:a16="http://schemas.microsoft.com/office/drawing/2014/main" id="{07FB27ED-B3F5-4073-8BED-BD2902AE5A5F}"/>
                    </a:ext>
                  </a:extLst>
                </p:cNvPr>
                <p:cNvSpPr/>
                <p:nvPr/>
              </p:nvSpPr>
              <p:spPr bwMode="auto">
                <a:xfrm>
                  <a:off x="1705915" y="2637125"/>
                  <a:ext cx="71753"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21" name="Rectangle 220">
                  <a:extLst>
                    <a:ext uri="{FF2B5EF4-FFF2-40B4-BE49-F238E27FC236}">
                      <a16:creationId xmlns:a16="http://schemas.microsoft.com/office/drawing/2014/main" id="{2C998895-ECDF-4BCF-8CDC-3E46039B2EE9}"/>
                    </a:ext>
                  </a:extLst>
                </p:cNvPr>
                <p:cNvSpPr/>
                <p:nvPr/>
              </p:nvSpPr>
              <p:spPr bwMode="auto">
                <a:xfrm>
                  <a:off x="1797308" y="2637125"/>
                  <a:ext cx="186557"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23" name="Rectangle 222">
                  <a:extLst>
                    <a:ext uri="{FF2B5EF4-FFF2-40B4-BE49-F238E27FC236}">
                      <a16:creationId xmlns:a16="http://schemas.microsoft.com/office/drawing/2014/main" id="{53206261-6BCB-4183-AE2A-A227BBD2E9BA}"/>
                    </a:ext>
                  </a:extLst>
                </p:cNvPr>
                <p:cNvSpPr/>
                <p:nvPr/>
              </p:nvSpPr>
              <p:spPr bwMode="auto">
                <a:xfrm>
                  <a:off x="1996826" y="2637125"/>
                  <a:ext cx="861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24" name="Rectangle 223">
                  <a:extLst>
                    <a:ext uri="{FF2B5EF4-FFF2-40B4-BE49-F238E27FC236}">
                      <a16:creationId xmlns:a16="http://schemas.microsoft.com/office/drawing/2014/main" id="{47665B6C-C319-42A9-932F-7E7FDF635D53}"/>
                    </a:ext>
                  </a:extLst>
                </p:cNvPr>
                <p:cNvSpPr/>
                <p:nvPr/>
              </p:nvSpPr>
              <p:spPr bwMode="auto">
                <a:xfrm>
                  <a:off x="170591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26" name="Rectangle 225">
                  <a:extLst>
                    <a:ext uri="{FF2B5EF4-FFF2-40B4-BE49-F238E27FC236}">
                      <a16:creationId xmlns:a16="http://schemas.microsoft.com/office/drawing/2014/main" id="{9D020672-1B9D-4AA1-831C-F702981B5109}"/>
                    </a:ext>
                  </a:extLst>
                </p:cNvPr>
                <p:cNvSpPr/>
                <p:nvPr/>
              </p:nvSpPr>
              <p:spPr bwMode="auto">
                <a:xfrm>
                  <a:off x="183133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27" name="Rectangle 226">
                  <a:extLst>
                    <a:ext uri="{FF2B5EF4-FFF2-40B4-BE49-F238E27FC236}">
                      <a16:creationId xmlns:a16="http://schemas.microsoft.com/office/drawing/2014/main" id="{D2C1BC00-135B-42F4-B449-1FC25763D874}"/>
                    </a:ext>
                  </a:extLst>
                </p:cNvPr>
                <p:cNvSpPr/>
                <p:nvPr/>
              </p:nvSpPr>
              <p:spPr bwMode="auto">
                <a:xfrm>
                  <a:off x="196812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46" name="Rectangle 245">
                  <a:extLst>
                    <a:ext uri="{FF2B5EF4-FFF2-40B4-BE49-F238E27FC236}">
                      <a16:creationId xmlns:a16="http://schemas.microsoft.com/office/drawing/2014/main" id="{D9CB3426-8B45-4972-AE79-BBEB83D02312}"/>
                    </a:ext>
                  </a:extLst>
                </p:cNvPr>
                <p:cNvSpPr/>
                <p:nvPr/>
              </p:nvSpPr>
              <p:spPr bwMode="auto">
                <a:xfrm>
                  <a:off x="1705915" y="2463665"/>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49" name="Rectangle 248">
                  <a:extLst>
                    <a:ext uri="{FF2B5EF4-FFF2-40B4-BE49-F238E27FC236}">
                      <a16:creationId xmlns:a16="http://schemas.microsoft.com/office/drawing/2014/main" id="{D01075EE-BA0B-484B-9B0B-C17B1AD76E4D}"/>
                    </a:ext>
                  </a:extLst>
                </p:cNvPr>
                <p:cNvSpPr/>
                <p:nvPr/>
              </p:nvSpPr>
              <p:spPr bwMode="auto">
                <a:xfrm>
                  <a:off x="1705915" y="24985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grpSp>
      <p:grpSp>
        <p:nvGrpSpPr>
          <p:cNvPr id="266" name="Graphic 5" descr="Media Services Media Indexer">
            <a:extLst>
              <a:ext uri="{FF2B5EF4-FFF2-40B4-BE49-F238E27FC236}">
                <a16:creationId xmlns:a16="http://schemas.microsoft.com/office/drawing/2014/main" id="{E31C21BD-CF90-430E-A2F6-696E44FEE324}"/>
              </a:ext>
            </a:extLst>
          </p:cNvPr>
          <p:cNvGrpSpPr>
            <a:grpSpLocks noChangeAspect="1"/>
          </p:cNvGrpSpPr>
          <p:nvPr/>
        </p:nvGrpSpPr>
        <p:grpSpPr>
          <a:xfrm>
            <a:off x="5239069" y="3448980"/>
            <a:ext cx="293705" cy="293705"/>
            <a:chOff x="9823486" y="1753795"/>
            <a:chExt cx="392185" cy="392186"/>
          </a:xfrm>
        </p:grpSpPr>
        <p:sp>
          <p:nvSpPr>
            <p:cNvPr id="267" name="Freeform: Shape 266">
              <a:extLst>
                <a:ext uri="{FF2B5EF4-FFF2-40B4-BE49-F238E27FC236}">
                  <a16:creationId xmlns:a16="http://schemas.microsoft.com/office/drawing/2014/main" id="{B29A49F8-D6A9-4471-B161-F5FB81C56758}"/>
                </a:ext>
              </a:extLst>
            </p:cNvPr>
            <p:cNvSpPr/>
            <p:nvPr/>
          </p:nvSpPr>
          <p:spPr>
            <a:xfrm>
              <a:off x="9968659" y="1797256"/>
              <a:ext cx="203208" cy="20313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Arial"/>
                <a:sym typeface="Arial"/>
              </a:endParaRPr>
            </a:p>
          </p:txBody>
        </p:sp>
        <p:sp>
          <p:nvSpPr>
            <p:cNvPr id="268" name="Freeform: Shape 267">
              <a:extLst>
                <a:ext uri="{FF2B5EF4-FFF2-40B4-BE49-F238E27FC236}">
                  <a16:creationId xmlns:a16="http://schemas.microsoft.com/office/drawing/2014/main" id="{AC132E3E-9093-42F5-A0B8-621CD7D1D2DD}"/>
                </a:ext>
              </a:extLst>
            </p:cNvPr>
            <p:cNvSpPr/>
            <p:nvPr/>
          </p:nvSpPr>
          <p:spPr>
            <a:xfrm>
              <a:off x="9968659" y="1797256"/>
              <a:ext cx="203208" cy="20313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Arial"/>
                <a:sym typeface="Arial"/>
              </a:endParaRPr>
            </a:p>
          </p:txBody>
        </p:sp>
        <p:sp>
          <p:nvSpPr>
            <p:cNvPr id="269" name="Freeform: Shape 268">
              <a:extLst>
                <a:ext uri="{FF2B5EF4-FFF2-40B4-BE49-F238E27FC236}">
                  <a16:creationId xmlns:a16="http://schemas.microsoft.com/office/drawing/2014/main" id="{05DB5888-92E8-45D9-B9D0-C6E6A23EED9F}"/>
                </a:ext>
              </a:extLst>
            </p:cNvPr>
            <p:cNvSpPr/>
            <p:nvPr/>
          </p:nvSpPr>
          <p:spPr>
            <a:xfrm>
              <a:off x="9968477" y="1797256"/>
              <a:ext cx="156716" cy="170254"/>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Arial"/>
                <a:sym typeface="Arial"/>
              </a:endParaRPr>
            </a:p>
          </p:txBody>
        </p:sp>
        <p:sp>
          <p:nvSpPr>
            <p:cNvPr id="270" name="Freeform: Shape 269">
              <a:extLst>
                <a:ext uri="{FF2B5EF4-FFF2-40B4-BE49-F238E27FC236}">
                  <a16:creationId xmlns:a16="http://schemas.microsoft.com/office/drawing/2014/main" id="{5C8135BC-C17F-49CD-AEAA-37F11DBE07AE}"/>
                </a:ext>
              </a:extLst>
            </p:cNvPr>
            <p:cNvSpPr/>
            <p:nvPr/>
          </p:nvSpPr>
          <p:spPr>
            <a:xfrm>
              <a:off x="9823486" y="1753795"/>
              <a:ext cx="392185" cy="392186"/>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Arial"/>
                <a:sym typeface="Arial"/>
              </a:endParaRPr>
            </a:p>
          </p:txBody>
        </p:sp>
        <p:sp>
          <p:nvSpPr>
            <p:cNvPr id="271" name="Freeform: Shape 270">
              <a:extLst>
                <a:ext uri="{FF2B5EF4-FFF2-40B4-BE49-F238E27FC236}">
                  <a16:creationId xmlns:a16="http://schemas.microsoft.com/office/drawing/2014/main" id="{24043E7A-CDA1-4A4F-845D-62047A2F88CC}"/>
                </a:ext>
              </a:extLst>
            </p:cNvPr>
            <p:cNvSpPr/>
            <p:nvPr/>
          </p:nvSpPr>
          <p:spPr>
            <a:xfrm>
              <a:off x="9933606" y="1971025"/>
              <a:ext cx="64797" cy="64581"/>
            </a:xfrm>
            <a:custGeom>
              <a:avLst/>
              <a:gdLst>
                <a:gd name="connsiteX0" fmla="*/ 54232 w 64797"/>
                <a:gd name="connsiteY0" fmla="*/ 46969 h 64581"/>
                <a:gd name="connsiteX1" fmla="*/ 16659 w 64797"/>
                <a:gd name="connsiteY1" fmla="*/ 9391 h 64581"/>
                <a:gd name="connsiteX2" fmla="*/ 10793 w 64797"/>
                <a:gd name="connsiteY2" fmla="*/ 0 h 64581"/>
                <a:gd name="connsiteX3" fmla="*/ 658 w 64797"/>
                <a:gd name="connsiteY3" fmla="*/ 10238 h 64581"/>
                <a:gd name="connsiteX4" fmla="*/ 0 w 64797"/>
                <a:gd name="connsiteY4" fmla="*/ 10905 h 64581"/>
                <a:gd name="connsiteX5" fmla="*/ 4917 w 64797"/>
                <a:gd name="connsiteY5" fmla="*/ 18789 h 64581"/>
                <a:gd name="connsiteX6" fmla="*/ 46011 w 64797"/>
                <a:gd name="connsiteY6" fmla="*/ 61059 h 64581"/>
                <a:gd name="connsiteX7" fmla="*/ 53180 w 64797"/>
                <a:gd name="connsiteY7" fmla="*/ 64582 h 64581"/>
                <a:gd name="connsiteX8" fmla="*/ 64797 w 64797"/>
                <a:gd name="connsiteY8" fmla="*/ 52837 h 64581"/>
                <a:gd name="connsiteX9" fmla="*/ 54232 w 64797"/>
                <a:gd name="connsiteY9" fmla="*/ 46969 h 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97" h="64581">
                  <a:moveTo>
                    <a:pt x="54232" y="46969"/>
                  </a:moveTo>
                  <a:cubicBezTo>
                    <a:pt x="38967" y="36401"/>
                    <a:pt x="27234" y="24657"/>
                    <a:pt x="16659" y="9391"/>
                  </a:cubicBezTo>
                  <a:cubicBezTo>
                    <a:pt x="14315" y="5869"/>
                    <a:pt x="13138" y="3523"/>
                    <a:pt x="10793" y="0"/>
                  </a:cubicBezTo>
                  <a:lnTo>
                    <a:pt x="658" y="10238"/>
                  </a:lnTo>
                  <a:lnTo>
                    <a:pt x="0" y="10905"/>
                  </a:lnTo>
                  <a:cubicBezTo>
                    <a:pt x="1177" y="13250"/>
                    <a:pt x="2573" y="16435"/>
                    <a:pt x="4917" y="18789"/>
                  </a:cubicBezTo>
                  <a:cubicBezTo>
                    <a:pt x="16659" y="35225"/>
                    <a:pt x="29571" y="49315"/>
                    <a:pt x="46011" y="61059"/>
                  </a:cubicBezTo>
                  <a:cubicBezTo>
                    <a:pt x="47187" y="62235"/>
                    <a:pt x="49658" y="63404"/>
                    <a:pt x="53180" y="64582"/>
                  </a:cubicBezTo>
                  <a:lnTo>
                    <a:pt x="64797" y="52837"/>
                  </a:lnTo>
                  <a:cubicBezTo>
                    <a:pt x="60106" y="49315"/>
                    <a:pt x="57753" y="49315"/>
                    <a:pt x="54232" y="46969"/>
                  </a:cubicBezTo>
                  <a:close/>
                </a:path>
              </a:pathLst>
            </a:custGeom>
            <a:solidFill>
              <a:srgbClr val="1E1E1E">
                <a:alpha val="5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Arial"/>
                <a:sym typeface="Arial"/>
              </a:endParaRPr>
            </a:p>
          </p:txBody>
        </p:sp>
        <p:sp>
          <p:nvSpPr>
            <p:cNvPr id="272" name="Freeform: Shape 271">
              <a:extLst>
                <a:ext uri="{FF2B5EF4-FFF2-40B4-BE49-F238E27FC236}">
                  <a16:creationId xmlns:a16="http://schemas.microsoft.com/office/drawing/2014/main" id="{1836333B-03CB-424F-A1B8-458B2B763CA6}"/>
                </a:ext>
              </a:extLst>
            </p:cNvPr>
            <p:cNvSpPr/>
            <p:nvPr/>
          </p:nvSpPr>
          <p:spPr>
            <a:xfrm>
              <a:off x="10036029" y="1840388"/>
              <a:ext cx="86281" cy="114781"/>
            </a:xfrm>
            <a:custGeom>
              <a:avLst/>
              <a:gdLst>
                <a:gd name="connsiteX0" fmla="*/ 0 w 86281"/>
                <a:gd name="connsiteY0" fmla="*/ 0 h 114781"/>
                <a:gd name="connsiteX1" fmla="*/ 86282 w 86281"/>
                <a:gd name="connsiteY1" fmla="*/ 57395 h 114781"/>
                <a:gd name="connsiteX2" fmla="*/ 0 w 86281"/>
                <a:gd name="connsiteY2" fmla="*/ 114782 h 114781"/>
                <a:gd name="connsiteX3" fmla="*/ 0 w 86281"/>
                <a:gd name="connsiteY3" fmla="*/ 0 h 114781"/>
              </a:gdLst>
              <a:ahLst/>
              <a:cxnLst>
                <a:cxn ang="0">
                  <a:pos x="connsiteX0" y="connsiteY0"/>
                </a:cxn>
                <a:cxn ang="0">
                  <a:pos x="connsiteX1" y="connsiteY1"/>
                </a:cxn>
                <a:cxn ang="0">
                  <a:pos x="connsiteX2" y="connsiteY2"/>
                </a:cxn>
                <a:cxn ang="0">
                  <a:pos x="connsiteX3" y="connsiteY3"/>
                </a:cxn>
              </a:cxnLst>
              <a:rect l="l" t="t" r="r" b="b"/>
              <a:pathLst>
                <a:path w="86281" h="114781">
                  <a:moveTo>
                    <a:pt x="0" y="0"/>
                  </a:moveTo>
                  <a:lnTo>
                    <a:pt x="86282" y="57395"/>
                  </a:lnTo>
                  <a:lnTo>
                    <a:pt x="0" y="114782"/>
                  </a:lnTo>
                  <a:lnTo>
                    <a:pt x="0" y="0"/>
                  </a:lnTo>
                  <a:close/>
                </a:path>
              </a:pathLst>
            </a:custGeom>
            <a:solidFill>
              <a:srgbClr val="59B4D9"/>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Arial"/>
                <a:sym typeface="Arial"/>
              </a:endParaRPr>
            </a:p>
          </p:txBody>
        </p:sp>
      </p:grpSp>
      <p:pic>
        <p:nvPicPr>
          <p:cNvPr id="452" name="Picture 451">
            <a:extLst>
              <a:ext uri="{FF2B5EF4-FFF2-40B4-BE49-F238E27FC236}">
                <a16:creationId xmlns:a16="http://schemas.microsoft.com/office/drawing/2014/main" id="{1938E161-AE71-466E-9566-1B40D599B35F}"/>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2491" y="3439843"/>
            <a:ext cx="412202" cy="412202"/>
          </a:xfrm>
          <a:prstGeom prst="rect">
            <a:avLst/>
          </a:prstGeom>
        </p:spPr>
      </p:pic>
      <p:sp>
        <p:nvSpPr>
          <p:cNvPr id="484" name="Freeform: Shape 483">
            <a:extLst>
              <a:ext uri="{FF2B5EF4-FFF2-40B4-BE49-F238E27FC236}">
                <a16:creationId xmlns:a16="http://schemas.microsoft.com/office/drawing/2014/main" id="{FFA5A782-4319-49BB-BBAF-17FC6062260E}"/>
              </a:ext>
              <a:ext uri="{C183D7F6-B498-43B3-948B-1728B52AA6E4}">
                <adec:decorative xmlns:adec="http://schemas.microsoft.com/office/drawing/2017/decorative" val="1"/>
              </a:ext>
            </a:extLst>
          </p:cNvPr>
          <p:cNvSpPr/>
          <p:nvPr/>
        </p:nvSpPr>
        <p:spPr>
          <a:xfrm flipH="1">
            <a:off x="2324675" y="3542533"/>
            <a:ext cx="47648" cy="47489"/>
          </a:xfrm>
          <a:custGeom>
            <a:avLst/>
            <a:gdLst>
              <a:gd name="connsiteX0" fmla="*/ 54232 w 64797"/>
              <a:gd name="connsiteY0" fmla="*/ 46969 h 64581"/>
              <a:gd name="connsiteX1" fmla="*/ 16659 w 64797"/>
              <a:gd name="connsiteY1" fmla="*/ 9391 h 64581"/>
              <a:gd name="connsiteX2" fmla="*/ 10793 w 64797"/>
              <a:gd name="connsiteY2" fmla="*/ 0 h 64581"/>
              <a:gd name="connsiteX3" fmla="*/ 658 w 64797"/>
              <a:gd name="connsiteY3" fmla="*/ 10238 h 64581"/>
              <a:gd name="connsiteX4" fmla="*/ 0 w 64797"/>
              <a:gd name="connsiteY4" fmla="*/ 10905 h 64581"/>
              <a:gd name="connsiteX5" fmla="*/ 4917 w 64797"/>
              <a:gd name="connsiteY5" fmla="*/ 18789 h 64581"/>
              <a:gd name="connsiteX6" fmla="*/ 46011 w 64797"/>
              <a:gd name="connsiteY6" fmla="*/ 61059 h 64581"/>
              <a:gd name="connsiteX7" fmla="*/ 53180 w 64797"/>
              <a:gd name="connsiteY7" fmla="*/ 64582 h 64581"/>
              <a:gd name="connsiteX8" fmla="*/ 64797 w 64797"/>
              <a:gd name="connsiteY8" fmla="*/ 52837 h 64581"/>
              <a:gd name="connsiteX9" fmla="*/ 54232 w 64797"/>
              <a:gd name="connsiteY9" fmla="*/ 46969 h 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97" h="64581">
                <a:moveTo>
                  <a:pt x="54232" y="46969"/>
                </a:moveTo>
                <a:cubicBezTo>
                  <a:pt x="38967" y="36401"/>
                  <a:pt x="27234" y="24657"/>
                  <a:pt x="16659" y="9391"/>
                </a:cubicBezTo>
                <a:cubicBezTo>
                  <a:pt x="14315" y="5869"/>
                  <a:pt x="13138" y="3523"/>
                  <a:pt x="10793" y="0"/>
                </a:cubicBezTo>
                <a:lnTo>
                  <a:pt x="658" y="10238"/>
                </a:lnTo>
                <a:lnTo>
                  <a:pt x="0" y="10905"/>
                </a:lnTo>
                <a:cubicBezTo>
                  <a:pt x="1177" y="13250"/>
                  <a:pt x="2573" y="16435"/>
                  <a:pt x="4917" y="18789"/>
                </a:cubicBezTo>
                <a:cubicBezTo>
                  <a:pt x="16659" y="35225"/>
                  <a:pt x="29571" y="49315"/>
                  <a:pt x="46011" y="61059"/>
                </a:cubicBezTo>
                <a:cubicBezTo>
                  <a:pt x="47187" y="62235"/>
                  <a:pt x="49658" y="63404"/>
                  <a:pt x="53180" y="64582"/>
                </a:cubicBezTo>
                <a:lnTo>
                  <a:pt x="64797" y="52837"/>
                </a:lnTo>
                <a:cubicBezTo>
                  <a:pt x="60106" y="49315"/>
                  <a:pt x="57753" y="49315"/>
                  <a:pt x="54232" y="46969"/>
                </a:cubicBezTo>
                <a:close/>
              </a:path>
            </a:pathLst>
          </a:custGeom>
          <a:solidFill>
            <a:srgbClr val="1E1E1E">
              <a:alpha val="5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Arial"/>
              <a:sym typeface="Arial"/>
            </a:endParaRPr>
          </a:p>
        </p:txBody>
      </p:sp>
      <p:grpSp>
        <p:nvGrpSpPr>
          <p:cNvPr id="17" name="Group 16">
            <a:extLst>
              <a:ext uri="{FF2B5EF4-FFF2-40B4-BE49-F238E27FC236}">
                <a16:creationId xmlns:a16="http://schemas.microsoft.com/office/drawing/2014/main" id="{3B031F04-A82C-4884-868D-51F65964D5A5}"/>
              </a:ext>
              <a:ext uri="{C183D7F6-B498-43B3-948B-1728B52AA6E4}">
                <adec:decorative xmlns:adec="http://schemas.microsoft.com/office/drawing/2017/decorative" val="1"/>
              </a:ext>
            </a:extLst>
          </p:cNvPr>
          <p:cNvGrpSpPr/>
          <p:nvPr/>
        </p:nvGrpSpPr>
        <p:grpSpPr>
          <a:xfrm>
            <a:off x="2452938" y="3447650"/>
            <a:ext cx="293026" cy="284750"/>
            <a:chOff x="3829777" y="3452167"/>
            <a:chExt cx="370170" cy="374934"/>
          </a:xfrm>
        </p:grpSpPr>
        <p:grpSp>
          <p:nvGrpSpPr>
            <p:cNvPr id="11" name="Group 10">
              <a:extLst>
                <a:ext uri="{FF2B5EF4-FFF2-40B4-BE49-F238E27FC236}">
                  <a16:creationId xmlns:a16="http://schemas.microsoft.com/office/drawing/2014/main" id="{0690989A-BFBD-4AAA-BC48-6BA7566E9E8B}"/>
                </a:ext>
              </a:extLst>
            </p:cNvPr>
            <p:cNvGrpSpPr/>
            <p:nvPr/>
          </p:nvGrpSpPr>
          <p:grpSpPr>
            <a:xfrm>
              <a:off x="3829777" y="3452167"/>
              <a:ext cx="364212" cy="364214"/>
              <a:chOff x="3829777" y="3452167"/>
              <a:chExt cx="364212" cy="364214"/>
            </a:xfrm>
            <a:gradFill flip="none" rotWithShape="1">
              <a:gsLst>
                <a:gs pos="2917">
                  <a:srgbClr val="8DBCF2"/>
                </a:gs>
                <a:gs pos="100000">
                  <a:srgbClr val="077BD6"/>
                </a:gs>
              </a:gsLst>
              <a:lin ang="5400000" scaled="1"/>
              <a:tileRect/>
            </a:gradFill>
          </p:grpSpPr>
          <p:sp>
            <p:nvSpPr>
              <p:cNvPr id="274" name="Freeform 39">
                <a:extLst>
                  <a:ext uri="{FF2B5EF4-FFF2-40B4-BE49-F238E27FC236}">
                    <a16:creationId xmlns:a16="http://schemas.microsoft.com/office/drawing/2014/main" id="{7447E510-12CF-4AD8-B297-9A1B98B6E0F6}"/>
                  </a:ext>
                </a:extLst>
              </p:cNvPr>
              <p:cNvSpPr>
                <a:spLocks/>
              </p:cNvSpPr>
              <p:nvPr/>
            </p:nvSpPr>
            <p:spPr bwMode="auto">
              <a:xfrm>
                <a:off x="382977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5" name="Oval 40">
                <a:extLst>
                  <a:ext uri="{FF2B5EF4-FFF2-40B4-BE49-F238E27FC236}">
                    <a16:creationId xmlns:a16="http://schemas.microsoft.com/office/drawing/2014/main" id="{2FB52A49-35EB-4012-887C-5B6083E6F519}"/>
                  </a:ext>
                </a:extLst>
              </p:cNvPr>
              <p:cNvSpPr>
                <a:spLocks noChangeArrowheads="1"/>
              </p:cNvSpPr>
              <p:nvPr/>
            </p:nvSpPr>
            <p:spPr bwMode="auto">
              <a:xfrm>
                <a:off x="3868515"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6" name="Oval 42">
                <a:extLst>
                  <a:ext uri="{FF2B5EF4-FFF2-40B4-BE49-F238E27FC236}">
                    <a16:creationId xmlns:a16="http://schemas.microsoft.com/office/drawing/2014/main" id="{5BB71A20-7CFB-4D62-A597-2C1A07C57695}"/>
                  </a:ext>
                </a:extLst>
              </p:cNvPr>
              <p:cNvSpPr>
                <a:spLocks noChangeArrowheads="1"/>
              </p:cNvSpPr>
              <p:nvPr/>
            </p:nvSpPr>
            <p:spPr bwMode="auto">
              <a:xfrm>
                <a:off x="408620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7" name="Oval 43">
                <a:extLst>
                  <a:ext uri="{FF2B5EF4-FFF2-40B4-BE49-F238E27FC236}">
                    <a16:creationId xmlns:a16="http://schemas.microsoft.com/office/drawing/2014/main" id="{61B783CD-4218-4F92-82BC-39417DBC68D8}"/>
                  </a:ext>
                </a:extLst>
              </p:cNvPr>
              <p:cNvSpPr>
                <a:spLocks noChangeArrowheads="1"/>
              </p:cNvSpPr>
              <p:nvPr/>
            </p:nvSpPr>
            <p:spPr bwMode="auto">
              <a:xfrm>
                <a:off x="4126700"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8" name="Oval 44">
                <a:extLst>
                  <a:ext uri="{FF2B5EF4-FFF2-40B4-BE49-F238E27FC236}">
                    <a16:creationId xmlns:a16="http://schemas.microsoft.com/office/drawing/2014/main" id="{8189357A-93FE-4657-B0A4-40C3887EBCC3}"/>
                  </a:ext>
                </a:extLst>
              </p:cNvPr>
              <p:cNvSpPr>
                <a:spLocks noChangeArrowheads="1"/>
              </p:cNvSpPr>
              <p:nvPr/>
            </p:nvSpPr>
            <p:spPr bwMode="auto">
              <a:xfrm>
                <a:off x="4167193"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79" name="Freeform 45">
                <a:extLst>
                  <a:ext uri="{FF2B5EF4-FFF2-40B4-BE49-F238E27FC236}">
                    <a16:creationId xmlns:a16="http://schemas.microsoft.com/office/drawing/2014/main" id="{5619FC83-A492-4389-8A91-A455DF2354E8}"/>
                  </a:ext>
                </a:extLst>
              </p:cNvPr>
              <p:cNvSpPr>
                <a:spLocks/>
              </p:cNvSpPr>
              <p:nvPr/>
            </p:nvSpPr>
            <p:spPr bwMode="auto">
              <a:xfrm>
                <a:off x="3829777" y="348997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0" name="Oval 49">
                <a:extLst>
                  <a:ext uri="{FF2B5EF4-FFF2-40B4-BE49-F238E27FC236}">
                    <a16:creationId xmlns:a16="http://schemas.microsoft.com/office/drawing/2014/main" id="{0DC9C0F6-B406-427E-8085-12F6E22058B3}"/>
                  </a:ext>
                </a:extLst>
              </p:cNvPr>
              <p:cNvSpPr>
                <a:spLocks noChangeArrowheads="1"/>
              </p:cNvSpPr>
              <p:nvPr/>
            </p:nvSpPr>
            <p:spPr bwMode="auto">
              <a:xfrm>
                <a:off x="4128358"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1" name="Oval 50">
                <a:extLst>
                  <a:ext uri="{FF2B5EF4-FFF2-40B4-BE49-F238E27FC236}">
                    <a16:creationId xmlns:a16="http://schemas.microsoft.com/office/drawing/2014/main" id="{6B35C486-EAF6-4152-8EB7-606A5A1700ED}"/>
                  </a:ext>
                </a:extLst>
              </p:cNvPr>
              <p:cNvSpPr>
                <a:spLocks noChangeArrowheads="1"/>
              </p:cNvSpPr>
              <p:nvPr/>
            </p:nvSpPr>
            <p:spPr bwMode="auto">
              <a:xfrm>
                <a:off x="4167193"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2" name="Oval 55">
                <a:extLst>
                  <a:ext uri="{FF2B5EF4-FFF2-40B4-BE49-F238E27FC236}">
                    <a16:creationId xmlns:a16="http://schemas.microsoft.com/office/drawing/2014/main" id="{952450A8-57BB-4B13-8136-5FCBCCFE832D}"/>
                  </a:ext>
                </a:extLst>
              </p:cNvPr>
              <p:cNvSpPr>
                <a:spLocks noChangeArrowheads="1"/>
              </p:cNvSpPr>
              <p:nvPr/>
            </p:nvSpPr>
            <p:spPr bwMode="auto">
              <a:xfrm>
                <a:off x="4128358"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3" name="Oval 56">
                <a:extLst>
                  <a:ext uri="{FF2B5EF4-FFF2-40B4-BE49-F238E27FC236}">
                    <a16:creationId xmlns:a16="http://schemas.microsoft.com/office/drawing/2014/main" id="{D7F19D4E-A612-4D32-9C79-F9B03FE4CE44}"/>
                  </a:ext>
                </a:extLst>
              </p:cNvPr>
              <p:cNvSpPr>
                <a:spLocks noChangeArrowheads="1"/>
              </p:cNvSpPr>
              <p:nvPr/>
            </p:nvSpPr>
            <p:spPr bwMode="auto">
              <a:xfrm>
                <a:off x="4167193"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4" name="Freeform 60">
                <a:extLst>
                  <a:ext uri="{FF2B5EF4-FFF2-40B4-BE49-F238E27FC236}">
                    <a16:creationId xmlns:a16="http://schemas.microsoft.com/office/drawing/2014/main" id="{15964705-B2B6-4570-BBA1-07130333CA14}"/>
                  </a:ext>
                </a:extLst>
              </p:cNvPr>
              <p:cNvSpPr>
                <a:spLocks/>
              </p:cNvSpPr>
              <p:nvPr/>
            </p:nvSpPr>
            <p:spPr bwMode="auto">
              <a:xfrm>
                <a:off x="3829777" y="371979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7" name="Oval 61">
                <a:extLst>
                  <a:ext uri="{FF2B5EF4-FFF2-40B4-BE49-F238E27FC236}">
                    <a16:creationId xmlns:a16="http://schemas.microsoft.com/office/drawing/2014/main" id="{8F74EA89-465D-43FE-8FC3-44AA04BDD163}"/>
                  </a:ext>
                </a:extLst>
              </p:cNvPr>
              <p:cNvSpPr>
                <a:spLocks noChangeArrowheads="1"/>
              </p:cNvSpPr>
              <p:nvPr/>
            </p:nvSpPr>
            <p:spPr bwMode="auto">
              <a:xfrm>
                <a:off x="3868515" y="372210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8" name="Freeform 63">
                <a:extLst>
                  <a:ext uri="{FF2B5EF4-FFF2-40B4-BE49-F238E27FC236}">
                    <a16:creationId xmlns:a16="http://schemas.microsoft.com/office/drawing/2014/main" id="{8D5849D4-7D22-4F79-BE85-5623DF62E2CC}"/>
                  </a:ext>
                </a:extLst>
              </p:cNvPr>
              <p:cNvSpPr>
                <a:spLocks/>
              </p:cNvSpPr>
              <p:nvPr/>
            </p:nvSpPr>
            <p:spPr bwMode="auto">
              <a:xfrm>
                <a:off x="382977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89" name="Oval 64">
                <a:extLst>
                  <a:ext uri="{FF2B5EF4-FFF2-40B4-BE49-F238E27FC236}">
                    <a16:creationId xmlns:a16="http://schemas.microsoft.com/office/drawing/2014/main" id="{9094022D-0129-4686-91E7-0A85A5484A3C}"/>
                  </a:ext>
                </a:extLst>
              </p:cNvPr>
              <p:cNvSpPr>
                <a:spLocks noChangeArrowheads="1"/>
              </p:cNvSpPr>
              <p:nvPr/>
            </p:nvSpPr>
            <p:spPr bwMode="auto">
              <a:xfrm>
                <a:off x="386851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90" name="Oval 65">
                <a:extLst>
                  <a:ext uri="{FF2B5EF4-FFF2-40B4-BE49-F238E27FC236}">
                    <a16:creationId xmlns:a16="http://schemas.microsoft.com/office/drawing/2014/main" id="{A9ACABBC-2FA6-42A9-9E0C-9B8E20B938F1}"/>
                  </a:ext>
                </a:extLst>
              </p:cNvPr>
              <p:cNvSpPr>
                <a:spLocks noChangeArrowheads="1"/>
              </p:cNvSpPr>
              <p:nvPr/>
            </p:nvSpPr>
            <p:spPr bwMode="auto">
              <a:xfrm>
                <a:off x="3945991"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91" name="Oval 44">
                <a:extLst>
                  <a:ext uri="{FF2B5EF4-FFF2-40B4-BE49-F238E27FC236}">
                    <a16:creationId xmlns:a16="http://schemas.microsoft.com/office/drawing/2014/main" id="{EB09B2D1-2BF7-4733-BAC9-FFD48E3D2C92}"/>
                  </a:ext>
                </a:extLst>
              </p:cNvPr>
              <p:cNvSpPr>
                <a:spLocks noChangeArrowheads="1"/>
              </p:cNvSpPr>
              <p:nvPr/>
            </p:nvSpPr>
            <p:spPr bwMode="auto">
              <a:xfrm>
                <a:off x="4167193" y="369675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292" name="Oval 54">
                <a:extLst>
                  <a:ext uri="{FF2B5EF4-FFF2-40B4-BE49-F238E27FC236}">
                    <a16:creationId xmlns:a16="http://schemas.microsoft.com/office/drawing/2014/main" id="{6ECD8BFE-58A1-4CBC-A923-14B59C198A99}"/>
                  </a:ext>
                </a:extLst>
              </p:cNvPr>
              <p:cNvSpPr>
                <a:spLocks noChangeArrowheads="1"/>
              </p:cNvSpPr>
              <p:nvPr/>
            </p:nvSpPr>
            <p:spPr bwMode="auto">
              <a:xfrm>
                <a:off x="402346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20" name="Oval 64">
                <a:extLst>
                  <a:ext uri="{FF2B5EF4-FFF2-40B4-BE49-F238E27FC236}">
                    <a16:creationId xmlns:a16="http://schemas.microsoft.com/office/drawing/2014/main" id="{B355CCA5-0074-4FDA-B4F2-CB413C733C3A}"/>
                  </a:ext>
                </a:extLst>
              </p:cNvPr>
              <p:cNvSpPr>
                <a:spLocks noChangeArrowheads="1"/>
              </p:cNvSpPr>
              <p:nvPr/>
            </p:nvSpPr>
            <p:spPr bwMode="auto">
              <a:xfrm>
                <a:off x="3907253"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21" name="Oval 65">
                <a:extLst>
                  <a:ext uri="{FF2B5EF4-FFF2-40B4-BE49-F238E27FC236}">
                    <a16:creationId xmlns:a16="http://schemas.microsoft.com/office/drawing/2014/main" id="{4BBBCC81-C3BD-479F-B52D-99EAAF8FC62A}"/>
                  </a:ext>
                </a:extLst>
              </p:cNvPr>
              <p:cNvSpPr>
                <a:spLocks noChangeArrowheads="1"/>
              </p:cNvSpPr>
              <p:nvPr/>
            </p:nvSpPr>
            <p:spPr bwMode="auto">
              <a:xfrm>
                <a:off x="3984729"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22" name="Oval 54">
                <a:extLst>
                  <a:ext uri="{FF2B5EF4-FFF2-40B4-BE49-F238E27FC236}">
                    <a16:creationId xmlns:a16="http://schemas.microsoft.com/office/drawing/2014/main" id="{59CD31A4-A682-47E3-B97E-325FB3BCC806}"/>
                  </a:ext>
                </a:extLst>
              </p:cNvPr>
              <p:cNvSpPr>
                <a:spLocks noChangeArrowheads="1"/>
              </p:cNvSpPr>
              <p:nvPr/>
            </p:nvSpPr>
            <p:spPr bwMode="auto">
              <a:xfrm>
                <a:off x="406220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23" name="Freeform 60">
                <a:extLst>
                  <a:ext uri="{FF2B5EF4-FFF2-40B4-BE49-F238E27FC236}">
                    <a16:creationId xmlns:a16="http://schemas.microsoft.com/office/drawing/2014/main" id="{BBE68542-4D04-4140-8E49-08F94962EC47}"/>
                  </a:ext>
                </a:extLst>
              </p:cNvPr>
              <p:cNvSpPr>
                <a:spLocks/>
              </p:cNvSpPr>
              <p:nvPr/>
            </p:nvSpPr>
            <p:spPr bwMode="auto">
              <a:xfrm>
                <a:off x="3829777" y="375469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25" name="Oval 61">
                <a:extLst>
                  <a:ext uri="{FF2B5EF4-FFF2-40B4-BE49-F238E27FC236}">
                    <a16:creationId xmlns:a16="http://schemas.microsoft.com/office/drawing/2014/main" id="{6F87E349-45C5-49A1-B6A1-C987447A01D5}"/>
                  </a:ext>
                </a:extLst>
              </p:cNvPr>
              <p:cNvSpPr>
                <a:spLocks noChangeArrowheads="1"/>
              </p:cNvSpPr>
              <p:nvPr/>
            </p:nvSpPr>
            <p:spPr bwMode="auto">
              <a:xfrm>
                <a:off x="3868515"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26" name="Oval 62">
                <a:extLst>
                  <a:ext uri="{FF2B5EF4-FFF2-40B4-BE49-F238E27FC236}">
                    <a16:creationId xmlns:a16="http://schemas.microsoft.com/office/drawing/2014/main" id="{58909047-F734-4002-850F-58F86382CF69}"/>
                  </a:ext>
                </a:extLst>
              </p:cNvPr>
              <p:cNvSpPr>
                <a:spLocks noChangeArrowheads="1"/>
              </p:cNvSpPr>
              <p:nvPr/>
            </p:nvSpPr>
            <p:spPr bwMode="auto">
              <a:xfrm>
                <a:off x="3907253"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28" name="Oval 61">
                <a:extLst>
                  <a:ext uri="{FF2B5EF4-FFF2-40B4-BE49-F238E27FC236}">
                    <a16:creationId xmlns:a16="http://schemas.microsoft.com/office/drawing/2014/main" id="{474B4E07-B8FB-40A8-9D11-8EA23D9D62FC}"/>
                  </a:ext>
                </a:extLst>
              </p:cNvPr>
              <p:cNvSpPr>
                <a:spLocks noChangeArrowheads="1"/>
              </p:cNvSpPr>
              <p:nvPr/>
            </p:nvSpPr>
            <p:spPr bwMode="auto">
              <a:xfrm>
                <a:off x="3945991"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29" name="Oval 62">
                <a:extLst>
                  <a:ext uri="{FF2B5EF4-FFF2-40B4-BE49-F238E27FC236}">
                    <a16:creationId xmlns:a16="http://schemas.microsoft.com/office/drawing/2014/main" id="{510FC307-B17E-4339-9FAA-A0AAB668B3C3}"/>
                  </a:ext>
                </a:extLst>
              </p:cNvPr>
              <p:cNvSpPr>
                <a:spLocks noChangeArrowheads="1"/>
              </p:cNvSpPr>
              <p:nvPr/>
            </p:nvSpPr>
            <p:spPr bwMode="auto">
              <a:xfrm>
                <a:off x="3984729"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30" name="Freeform 60">
                <a:extLst>
                  <a:ext uri="{FF2B5EF4-FFF2-40B4-BE49-F238E27FC236}">
                    <a16:creationId xmlns:a16="http://schemas.microsoft.com/office/drawing/2014/main" id="{CEB3AB14-C98A-417A-B067-28D9754A0DCD}"/>
                  </a:ext>
                </a:extLst>
              </p:cNvPr>
              <p:cNvSpPr>
                <a:spLocks/>
              </p:cNvSpPr>
              <p:nvPr/>
            </p:nvSpPr>
            <p:spPr bwMode="auto">
              <a:xfrm>
                <a:off x="3829777" y="368490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31" name="Freeform 60">
                <a:extLst>
                  <a:ext uri="{FF2B5EF4-FFF2-40B4-BE49-F238E27FC236}">
                    <a16:creationId xmlns:a16="http://schemas.microsoft.com/office/drawing/2014/main" id="{0D3A2FC9-4113-486A-9370-DBD18EBE66A5}"/>
                  </a:ext>
                </a:extLst>
              </p:cNvPr>
              <p:cNvSpPr>
                <a:spLocks/>
              </p:cNvSpPr>
              <p:nvPr/>
            </p:nvSpPr>
            <p:spPr bwMode="auto">
              <a:xfrm>
                <a:off x="3829777" y="365001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32" name="Oval 42">
                <a:extLst>
                  <a:ext uri="{FF2B5EF4-FFF2-40B4-BE49-F238E27FC236}">
                    <a16:creationId xmlns:a16="http://schemas.microsoft.com/office/drawing/2014/main" id="{E042EEDD-C8F8-41E4-B7A7-D82E01BC45BF}"/>
                  </a:ext>
                </a:extLst>
              </p:cNvPr>
              <p:cNvSpPr>
                <a:spLocks noChangeArrowheads="1"/>
              </p:cNvSpPr>
              <p:nvPr/>
            </p:nvSpPr>
            <p:spPr bwMode="auto">
              <a:xfrm>
                <a:off x="4045714"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33" name="Oval 42">
                <a:extLst>
                  <a:ext uri="{FF2B5EF4-FFF2-40B4-BE49-F238E27FC236}">
                    <a16:creationId xmlns:a16="http://schemas.microsoft.com/office/drawing/2014/main" id="{5ECFED6A-1AFD-45D7-A59D-9F798EBED5AE}"/>
                  </a:ext>
                </a:extLst>
              </p:cNvPr>
              <p:cNvSpPr>
                <a:spLocks noChangeArrowheads="1"/>
              </p:cNvSpPr>
              <p:nvPr/>
            </p:nvSpPr>
            <p:spPr bwMode="auto">
              <a:xfrm>
                <a:off x="4005221"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34" name="Oval 49">
                <a:extLst>
                  <a:ext uri="{FF2B5EF4-FFF2-40B4-BE49-F238E27FC236}">
                    <a16:creationId xmlns:a16="http://schemas.microsoft.com/office/drawing/2014/main" id="{E1F69DD7-3D33-4417-89B0-602F11ED24BE}"/>
                  </a:ext>
                </a:extLst>
              </p:cNvPr>
              <p:cNvSpPr>
                <a:spLocks noChangeArrowheads="1"/>
              </p:cNvSpPr>
              <p:nvPr/>
            </p:nvSpPr>
            <p:spPr bwMode="auto">
              <a:xfrm>
                <a:off x="4128358"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39" name="Oval 50">
                <a:extLst>
                  <a:ext uri="{FF2B5EF4-FFF2-40B4-BE49-F238E27FC236}">
                    <a16:creationId xmlns:a16="http://schemas.microsoft.com/office/drawing/2014/main" id="{1A7F0635-8234-448B-BCE4-BEA3E7BFFCAB}"/>
                  </a:ext>
                </a:extLst>
              </p:cNvPr>
              <p:cNvSpPr>
                <a:spLocks noChangeArrowheads="1"/>
              </p:cNvSpPr>
              <p:nvPr/>
            </p:nvSpPr>
            <p:spPr bwMode="auto">
              <a:xfrm>
                <a:off x="4167193" y="348710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40" name="Oval 50">
                <a:extLst>
                  <a:ext uri="{FF2B5EF4-FFF2-40B4-BE49-F238E27FC236}">
                    <a16:creationId xmlns:a16="http://schemas.microsoft.com/office/drawing/2014/main" id="{ADD9473C-3BA6-4ECD-B4B2-1EAD800E32B0}"/>
                  </a:ext>
                </a:extLst>
              </p:cNvPr>
              <p:cNvSpPr>
                <a:spLocks noChangeArrowheads="1"/>
              </p:cNvSpPr>
              <p:nvPr/>
            </p:nvSpPr>
            <p:spPr bwMode="auto">
              <a:xfrm>
                <a:off x="4086207"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41" name="Oval 55">
                <a:extLst>
                  <a:ext uri="{FF2B5EF4-FFF2-40B4-BE49-F238E27FC236}">
                    <a16:creationId xmlns:a16="http://schemas.microsoft.com/office/drawing/2014/main" id="{F82C6F71-A097-484A-BE1A-C891FE6CB5E5}"/>
                  </a:ext>
                </a:extLst>
              </p:cNvPr>
              <p:cNvSpPr>
                <a:spLocks noChangeArrowheads="1"/>
              </p:cNvSpPr>
              <p:nvPr/>
            </p:nvSpPr>
            <p:spPr bwMode="auto">
              <a:xfrm>
                <a:off x="4128358"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42" name="Oval 56">
                <a:extLst>
                  <a:ext uri="{FF2B5EF4-FFF2-40B4-BE49-F238E27FC236}">
                    <a16:creationId xmlns:a16="http://schemas.microsoft.com/office/drawing/2014/main" id="{83BE177A-56FD-4610-87AC-57EF43139BE2}"/>
                  </a:ext>
                </a:extLst>
              </p:cNvPr>
              <p:cNvSpPr>
                <a:spLocks noChangeArrowheads="1"/>
              </p:cNvSpPr>
              <p:nvPr/>
            </p:nvSpPr>
            <p:spPr bwMode="auto">
              <a:xfrm>
                <a:off x="4167193"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43" name="Oval 55">
                <a:extLst>
                  <a:ext uri="{FF2B5EF4-FFF2-40B4-BE49-F238E27FC236}">
                    <a16:creationId xmlns:a16="http://schemas.microsoft.com/office/drawing/2014/main" id="{852DCDE3-4A60-4E6F-84F3-6E5AB585F2D5}"/>
                  </a:ext>
                </a:extLst>
              </p:cNvPr>
              <p:cNvSpPr>
                <a:spLocks noChangeArrowheads="1"/>
              </p:cNvSpPr>
              <p:nvPr/>
            </p:nvSpPr>
            <p:spPr bwMode="auto">
              <a:xfrm>
                <a:off x="4128358"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45" name="Oval 56">
                <a:extLst>
                  <a:ext uri="{FF2B5EF4-FFF2-40B4-BE49-F238E27FC236}">
                    <a16:creationId xmlns:a16="http://schemas.microsoft.com/office/drawing/2014/main" id="{F05D4480-7621-4A36-A2ED-49C5B63BE356}"/>
                  </a:ext>
                </a:extLst>
              </p:cNvPr>
              <p:cNvSpPr>
                <a:spLocks noChangeArrowheads="1"/>
              </p:cNvSpPr>
              <p:nvPr/>
            </p:nvSpPr>
            <p:spPr bwMode="auto">
              <a:xfrm>
                <a:off x="4167193"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46" name="Oval 55">
                <a:extLst>
                  <a:ext uri="{FF2B5EF4-FFF2-40B4-BE49-F238E27FC236}">
                    <a16:creationId xmlns:a16="http://schemas.microsoft.com/office/drawing/2014/main" id="{D5755877-FCF8-4FA8-83B8-7972CA4ABB59}"/>
                  </a:ext>
                </a:extLst>
              </p:cNvPr>
              <p:cNvSpPr>
                <a:spLocks noChangeArrowheads="1"/>
              </p:cNvSpPr>
              <p:nvPr/>
            </p:nvSpPr>
            <p:spPr bwMode="auto">
              <a:xfrm>
                <a:off x="4128358"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447" name="Oval 56">
                <a:extLst>
                  <a:ext uri="{FF2B5EF4-FFF2-40B4-BE49-F238E27FC236}">
                    <a16:creationId xmlns:a16="http://schemas.microsoft.com/office/drawing/2014/main" id="{4A57612E-8E7C-4DF5-A508-D116BA59C284}"/>
                  </a:ext>
                </a:extLst>
              </p:cNvPr>
              <p:cNvSpPr>
                <a:spLocks noChangeArrowheads="1"/>
              </p:cNvSpPr>
              <p:nvPr/>
            </p:nvSpPr>
            <p:spPr bwMode="auto">
              <a:xfrm>
                <a:off x="4167193"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grpSp>
          <p:nvGrpSpPr>
            <p:cNvPr id="16" name="Group 15">
              <a:extLst>
                <a:ext uri="{FF2B5EF4-FFF2-40B4-BE49-F238E27FC236}">
                  <a16:creationId xmlns:a16="http://schemas.microsoft.com/office/drawing/2014/main" id="{8B20FCE6-1A27-4444-8E21-5B48EF12F786}"/>
                </a:ext>
              </a:extLst>
            </p:cNvPr>
            <p:cNvGrpSpPr/>
            <p:nvPr/>
          </p:nvGrpSpPr>
          <p:grpSpPr>
            <a:xfrm>
              <a:off x="3862532" y="3489684"/>
              <a:ext cx="337415" cy="337417"/>
              <a:chOff x="4319668" y="3528080"/>
              <a:chExt cx="288389" cy="288390"/>
            </a:xfrm>
          </p:grpSpPr>
          <p:sp>
            <p:nvSpPr>
              <p:cNvPr id="480" name="Freeform: Shape 479">
                <a:extLst>
                  <a:ext uri="{FF2B5EF4-FFF2-40B4-BE49-F238E27FC236}">
                    <a16:creationId xmlns:a16="http://schemas.microsoft.com/office/drawing/2014/main" id="{7D6B9BEB-27E5-4918-B923-D0DE6734DCB0}"/>
                  </a:ext>
                </a:extLst>
              </p:cNvPr>
              <p:cNvSpPr/>
              <p:nvPr/>
            </p:nvSpPr>
            <p:spPr>
              <a:xfrm flipH="1">
                <a:off x="4348691" y="3544745"/>
                <a:ext cx="166314" cy="16625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Arial"/>
                  <a:sym typeface="Arial"/>
                </a:endParaRPr>
              </a:p>
            </p:txBody>
          </p:sp>
          <p:grpSp>
            <p:nvGrpSpPr>
              <p:cNvPr id="15" name="Group 14">
                <a:extLst>
                  <a:ext uri="{FF2B5EF4-FFF2-40B4-BE49-F238E27FC236}">
                    <a16:creationId xmlns:a16="http://schemas.microsoft.com/office/drawing/2014/main" id="{7DE59D8C-AF1D-4630-B808-41C717E13B8A}"/>
                  </a:ext>
                </a:extLst>
              </p:cNvPr>
              <p:cNvGrpSpPr/>
              <p:nvPr/>
            </p:nvGrpSpPr>
            <p:grpSpPr>
              <a:xfrm>
                <a:off x="4319668" y="3528080"/>
                <a:ext cx="288389" cy="288390"/>
                <a:chOff x="4319668" y="3528080"/>
                <a:chExt cx="288389" cy="288390"/>
              </a:xfrm>
            </p:grpSpPr>
            <p:sp>
              <p:nvSpPr>
                <p:cNvPr id="481" name="Freeform: Shape 480">
                  <a:extLst>
                    <a:ext uri="{FF2B5EF4-FFF2-40B4-BE49-F238E27FC236}">
                      <a16:creationId xmlns:a16="http://schemas.microsoft.com/office/drawing/2014/main" id="{F734AC87-28BC-4AA7-A0A9-138A4E9FF129}"/>
                    </a:ext>
                  </a:extLst>
                </p:cNvPr>
                <p:cNvSpPr/>
                <p:nvPr/>
              </p:nvSpPr>
              <p:spPr>
                <a:xfrm>
                  <a:off x="4346724" y="3570840"/>
                  <a:ext cx="149427" cy="149372"/>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Arial"/>
                    <a:sym typeface="Arial"/>
                  </a:endParaRPr>
                </a:p>
              </p:txBody>
            </p:sp>
            <p:sp>
              <p:nvSpPr>
                <p:cNvPr id="482" name="Freeform: Shape 481">
                  <a:extLst>
                    <a:ext uri="{FF2B5EF4-FFF2-40B4-BE49-F238E27FC236}">
                      <a16:creationId xmlns:a16="http://schemas.microsoft.com/office/drawing/2014/main" id="{22064128-354A-4CC5-A2A6-756A87C913C1}"/>
                    </a:ext>
                  </a:extLst>
                </p:cNvPr>
                <p:cNvSpPr/>
                <p:nvPr/>
              </p:nvSpPr>
              <p:spPr>
                <a:xfrm rot="17823524">
                  <a:off x="4349636" y="3591067"/>
                  <a:ext cx="115240" cy="125195"/>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Arial"/>
                    <a:sym typeface="Arial"/>
                  </a:endParaRPr>
                </a:p>
              </p:txBody>
            </p:sp>
            <p:sp>
              <p:nvSpPr>
                <p:cNvPr id="483" name="Freeform: Shape 482">
                  <a:extLst>
                    <a:ext uri="{FF2B5EF4-FFF2-40B4-BE49-F238E27FC236}">
                      <a16:creationId xmlns:a16="http://schemas.microsoft.com/office/drawing/2014/main" id="{B7AA26AB-35C1-429F-BCEF-51BBFD672533}"/>
                    </a:ext>
                  </a:extLst>
                </p:cNvPr>
                <p:cNvSpPr/>
                <p:nvPr/>
              </p:nvSpPr>
              <p:spPr>
                <a:xfrm flipH="1">
                  <a:off x="4319668" y="3528080"/>
                  <a:ext cx="288389" cy="288390"/>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Arial"/>
                    <a:sym typeface="Arial"/>
                  </a:endParaRPr>
                </a:p>
              </p:txBody>
            </p:sp>
            <p:sp>
              <p:nvSpPr>
                <p:cNvPr id="486" name="Rectangle: Rounded Corners 485">
                  <a:extLst>
                    <a:ext uri="{FF2B5EF4-FFF2-40B4-BE49-F238E27FC236}">
                      <a16:creationId xmlns:a16="http://schemas.microsoft.com/office/drawing/2014/main" id="{D0931BB9-251A-441A-9896-D87E4B9FA980}"/>
                    </a:ext>
                  </a:extLst>
                </p:cNvPr>
                <p:cNvSpPr/>
                <p:nvPr/>
              </p:nvSpPr>
              <p:spPr bwMode="auto">
                <a:xfrm rot="1948906">
                  <a:off x="4429963" y="3588331"/>
                  <a:ext cx="26758" cy="92574"/>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487" name="Rectangle: Rounded Corners 486">
                  <a:extLst>
                    <a:ext uri="{FF2B5EF4-FFF2-40B4-BE49-F238E27FC236}">
                      <a16:creationId xmlns:a16="http://schemas.microsoft.com/office/drawing/2014/main" id="{78C38BEA-B13B-4612-A29C-03457BEB9BCD}"/>
                    </a:ext>
                  </a:extLst>
                </p:cNvPr>
                <p:cNvSpPr/>
                <p:nvPr/>
              </p:nvSpPr>
              <p:spPr bwMode="auto">
                <a:xfrm rot="18402511">
                  <a:off x="4396983" y="3623090"/>
                  <a:ext cx="22995" cy="62066"/>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grpSp>
      <p:grpSp>
        <p:nvGrpSpPr>
          <p:cNvPr id="197" name="Open AI">
            <a:extLst>
              <a:ext uri="{FF2B5EF4-FFF2-40B4-BE49-F238E27FC236}">
                <a16:creationId xmlns:a16="http://schemas.microsoft.com/office/drawing/2014/main" id="{2ADDB160-D63F-48B5-BEDD-9B7C23AC6E19}"/>
              </a:ext>
              <a:ext uri="{C183D7F6-B498-43B3-948B-1728B52AA6E4}">
                <adec:decorative xmlns:adec="http://schemas.microsoft.com/office/drawing/2017/decorative" val="1"/>
              </a:ext>
            </a:extLst>
          </p:cNvPr>
          <p:cNvGrpSpPr/>
          <p:nvPr/>
        </p:nvGrpSpPr>
        <p:grpSpPr>
          <a:xfrm>
            <a:off x="7183259" y="4539335"/>
            <a:ext cx="336043" cy="321125"/>
            <a:chOff x="8800216" y="-886574"/>
            <a:chExt cx="5957618" cy="5693138"/>
          </a:xfrm>
          <a:solidFill>
            <a:schemeClr val="tx1"/>
          </a:solidFill>
        </p:grpSpPr>
        <p:sp>
          <p:nvSpPr>
            <p:cNvPr id="228" name="Freeform: Shape 227">
              <a:extLst>
                <a:ext uri="{FF2B5EF4-FFF2-40B4-BE49-F238E27FC236}">
                  <a16:creationId xmlns:a16="http://schemas.microsoft.com/office/drawing/2014/main" id="{DB2428CA-682C-40CD-ABD7-DF716B7D8406}"/>
                </a:ext>
              </a:extLst>
            </p:cNvPr>
            <p:cNvSpPr/>
            <p:nvPr/>
          </p:nvSpPr>
          <p:spPr bwMode="auto">
            <a:xfrm>
              <a:off x="10014415" y="-886574"/>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723218" y="3582730"/>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29" name="Freeform: Shape 228">
              <a:extLst>
                <a:ext uri="{FF2B5EF4-FFF2-40B4-BE49-F238E27FC236}">
                  <a16:creationId xmlns:a16="http://schemas.microsoft.com/office/drawing/2014/main" id="{2BFCB885-A6E0-423E-B2B3-1774B5B9919C}"/>
                </a:ext>
              </a:extLst>
            </p:cNvPr>
            <p:cNvSpPr/>
            <p:nvPr/>
          </p:nvSpPr>
          <p:spPr bwMode="auto">
            <a:xfrm rot="3581316">
              <a:off x="11108800" y="-886574"/>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854784 w 2531389"/>
                <a:gd name="connsiteY7" fmla="*/ 3659647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854784" y="3659647"/>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30" name="Freeform: Shape 229">
              <a:extLst>
                <a:ext uri="{FF2B5EF4-FFF2-40B4-BE49-F238E27FC236}">
                  <a16:creationId xmlns:a16="http://schemas.microsoft.com/office/drawing/2014/main" id="{DB9E1FE5-2E85-4011-A0CA-AEE680898F7E}"/>
                </a:ext>
              </a:extLst>
            </p:cNvPr>
            <p:cNvSpPr/>
            <p:nvPr/>
          </p:nvSpPr>
          <p:spPr bwMode="auto">
            <a:xfrm rot="7170072">
              <a:off x="11565313" y="51295"/>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854784 w 2531389"/>
                <a:gd name="connsiteY7" fmla="*/ 3659647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854784" y="3659647"/>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33" name="Freeform: Shape 232">
              <a:extLst>
                <a:ext uri="{FF2B5EF4-FFF2-40B4-BE49-F238E27FC236}">
                  <a16:creationId xmlns:a16="http://schemas.microsoft.com/office/drawing/2014/main" id="{1C240F69-C01D-4F2C-93C8-A9BB27D0F15F}"/>
                </a:ext>
              </a:extLst>
            </p:cNvPr>
            <p:cNvSpPr/>
            <p:nvPr/>
          </p:nvSpPr>
          <p:spPr bwMode="auto">
            <a:xfrm rot="10800000">
              <a:off x="11032211" y="952912"/>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854784 w 2531389"/>
                <a:gd name="connsiteY7" fmla="*/ 3659647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854784" y="3659647"/>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34" name="Freeform: Shape 233">
              <a:extLst>
                <a:ext uri="{FF2B5EF4-FFF2-40B4-BE49-F238E27FC236}">
                  <a16:creationId xmlns:a16="http://schemas.microsoft.com/office/drawing/2014/main" id="{C1C7E689-EFCE-48FE-8F10-95BEF152959C}"/>
                </a:ext>
              </a:extLst>
            </p:cNvPr>
            <p:cNvSpPr/>
            <p:nvPr/>
          </p:nvSpPr>
          <p:spPr bwMode="auto">
            <a:xfrm rot="14403171">
              <a:off x="9942289" y="937076"/>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854784 w 2531389"/>
                <a:gd name="connsiteY7" fmla="*/ 3659647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854784" y="3659647"/>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sp>
          <p:nvSpPr>
            <p:cNvPr id="235" name="Freeform: Shape 234">
              <a:extLst>
                <a:ext uri="{FF2B5EF4-FFF2-40B4-BE49-F238E27FC236}">
                  <a16:creationId xmlns:a16="http://schemas.microsoft.com/office/drawing/2014/main" id="{7B28E8A4-C835-4F0C-97E0-E040DC87BC2C}"/>
                </a:ext>
              </a:extLst>
            </p:cNvPr>
            <p:cNvSpPr/>
            <p:nvPr/>
          </p:nvSpPr>
          <p:spPr bwMode="auto">
            <a:xfrm rot="18019128">
              <a:off x="9461347" y="-929"/>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854784 w 2531389"/>
                <a:gd name="connsiteY7" fmla="*/ 3659647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854784" y="3659647"/>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Arial"/>
              </a:endParaRPr>
            </a:p>
          </p:txBody>
        </p:sp>
      </p:grpSp>
      <p:grpSp>
        <p:nvGrpSpPr>
          <p:cNvPr id="2" name="Grupo 1">
            <a:extLst>
              <a:ext uri="{FF2B5EF4-FFF2-40B4-BE49-F238E27FC236}">
                <a16:creationId xmlns:a16="http://schemas.microsoft.com/office/drawing/2014/main" id="{1EFB291C-7777-91A6-74ED-05AD1458753F}"/>
              </a:ext>
            </a:extLst>
          </p:cNvPr>
          <p:cNvGrpSpPr/>
          <p:nvPr/>
        </p:nvGrpSpPr>
        <p:grpSpPr>
          <a:xfrm>
            <a:off x="10983544" y="215289"/>
            <a:ext cx="936568" cy="223376"/>
            <a:chOff x="10321170" y="241657"/>
            <a:chExt cx="1558258" cy="371652"/>
          </a:xfrm>
        </p:grpSpPr>
        <p:pic>
          <p:nvPicPr>
            <p:cNvPr id="5" name="Google Shape;518;p2" descr="Logo Microsoft - HSI">
              <a:extLst>
                <a:ext uri="{FF2B5EF4-FFF2-40B4-BE49-F238E27FC236}">
                  <a16:creationId xmlns:a16="http://schemas.microsoft.com/office/drawing/2014/main" id="{072B69E5-302F-7616-7603-8E11F7EF3F83}"/>
                </a:ext>
              </a:extLst>
            </p:cNvPr>
            <p:cNvPicPr preferRelativeResize="0"/>
            <p:nvPr/>
          </p:nvPicPr>
          <p:blipFill rotWithShape="1">
            <a:blip r:embed="rId9">
              <a:alphaModFix/>
            </a:blip>
            <a:srcRect t="27373" r="77624" b="14057"/>
            <a:stretch/>
          </p:blipFill>
          <p:spPr>
            <a:xfrm>
              <a:off x="10321170" y="241657"/>
              <a:ext cx="384790" cy="371652"/>
            </a:xfrm>
            <a:prstGeom prst="rect">
              <a:avLst/>
            </a:prstGeom>
            <a:noFill/>
            <a:ln>
              <a:noFill/>
            </a:ln>
          </p:spPr>
        </p:pic>
        <p:pic>
          <p:nvPicPr>
            <p:cNvPr id="6" name="Google Shape;518;p2" descr="Logo Microsoft - HSI">
              <a:extLst>
                <a:ext uri="{FF2B5EF4-FFF2-40B4-BE49-F238E27FC236}">
                  <a16:creationId xmlns:a16="http://schemas.microsoft.com/office/drawing/2014/main" id="{5683274E-5A69-4EC9-3497-A210AB0C7E86}"/>
                </a:ext>
              </a:extLst>
            </p:cNvPr>
            <p:cNvPicPr preferRelativeResize="0"/>
            <p:nvPr/>
          </p:nvPicPr>
          <p:blipFill rotWithShape="1">
            <a:blip r:embed="rId9">
              <a:alphaModFix/>
              <a:biLevel thresh="25000"/>
            </a:blip>
            <a:srcRect l="22607" t="27373" r="9153" b="14057"/>
            <a:stretch/>
          </p:blipFill>
          <p:spPr>
            <a:xfrm>
              <a:off x="10705959" y="241657"/>
              <a:ext cx="1173469" cy="371652"/>
            </a:xfrm>
            <a:prstGeom prst="rect">
              <a:avLst/>
            </a:prstGeom>
            <a:noFill/>
            <a:ln>
              <a:noFill/>
            </a:ln>
          </p:spPr>
        </p:pic>
      </p:grpSp>
      <p:sp>
        <p:nvSpPr>
          <p:cNvPr id="7" name="Freeform 2">
            <a:extLst>
              <a:ext uri="{FF2B5EF4-FFF2-40B4-BE49-F238E27FC236}">
                <a16:creationId xmlns:a16="http://schemas.microsoft.com/office/drawing/2014/main" id="{766A2FB1-6813-B4DE-0A43-ADC7AD75CB5D}"/>
              </a:ext>
            </a:extLst>
          </p:cNvPr>
          <p:cNvSpPr>
            <a:spLocks noChangeArrowheads="1"/>
          </p:cNvSpPr>
          <p:nvPr/>
        </p:nvSpPr>
        <p:spPr bwMode="auto">
          <a:xfrm>
            <a:off x="9205078" y="1786148"/>
            <a:ext cx="2661338" cy="4927898"/>
          </a:xfrm>
          <a:prstGeom prst="rect">
            <a:avLst/>
          </a:prstGeom>
          <a:solidFill>
            <a:schemeClr val="bg1"/>
          </a:solidFill>
          <a:ln w="28575">
            <a:solidFill>
              <a:schemeClr val="tx1">
                <a:lumMod val="75000"/>
              </a:schemeClr>
            </a:solidFill>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72000" rIns="164592" bIns="131674" numCol="1" spcCol="0" rtlCol="0" fromWordArt="0" anchor="t" anchorCtr="0" forceAA="0" compatLnSpc="1">
            <a:prstTxWarp prst="textNoShape">
              <a:avLst/>
            </a:prstTxWarp>
            <a:noAutofit/>
          </a:bodyPr>
          <a:lstStyle/>
          <a:p>
            <a:pPr marL="0" marR="0" lvl="1" indent="0" algn="ctr" defTabSz="83922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lumMod val="85000"/>
                  </a:srgbClr>
                </a:solidFill>
                <a:effectLst/>
                <a:uLnTx/>
                <a:uFillTx/>
                <a:latin typeface="Segoe UI Semibold"/>
                <a:ea typeface="+mj-ea"/>
                <a:cs typeface="+mj-cs"/>
                <a:sym typeface="Arial"/>
              </a:rPr>
              <a:t>+ other advanced tools</a:t>
            </a:r>
          </a:p>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78D4">
                  <a:lumMod val="60000"/>
                  <a:lumOff val="40000"/>
                </a:srgbClr>
              </a:solidFill>
              <a:effectLst/>
              <a:uLnTx/>
              <a:uFillTx/>
              <a:latin typeface="Segoe UI"/>
              <a:ea typeface="+mj-ea"/>
              <a:cs typeface="Segoe UI" pitchFamily="34" charset="0"/>
              <a:sym typeface="Arial"/>
            </a:endParaRPr>
          </a:p>
        </p:txBody>
      </p:sp>
      <p:sp>
        <p:nvSpPr>
          <p:cNvPr id="8" name="Freeform 2">
            <a:extLst>
              <a:ext uri="{FF2B5EF4-FFF2-40B4-BE49-F238E27FC236}">
                <a16:creationId xmlns:a16="http://schemas.microsoft.com/office/drawing/2014/main" id="{FBCC91EB-3902-2E70-848E-568CDBB28AFF}"/>
              </a:ext>
            </a:extLst>
          </p:cNvPr>
          <p:cNvSpPr>
            <a:spLocks noChangeArrowheads="1"/>
          </p:cNvSpPr>
          <p:nvPr/>
        </p:nvSpPr>
        <p:spPr bwMode="auto">
          <a:xfrm>
            <a:off x="9818453" y="2137740"/>
            <a:ext cx="1903862" cy="1061112"/>
          </a:xfrm>
          <a:prstGeom prst="rect">
            <a:avLst/>
          </a:prstGeom>
          <a:noFill/>
          <a:ln w="28575" cap="flat">
            <a:solidFill>
              <a:srgbClr val="0078D4"/>
            </a:solidFill>
            <a:miter lim="800000"/>
            <a:headEnd/>
            <a:tailEnd/>
          </a:ln>
          <a:effectLst/>
        </p:spPr>
        <p:txBody>
          <a:bodyPr wrap="none" anchor="t"/>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a:ea typeface="Arial" charset="0"/>
                <a:cs typeface="Arial" charset="0"/>
                <a:sym typeface="Arial"/>
              </a:rPr>
              <a:t>Reinforcement Learning</a:t>
            </a:r>
          </a:p>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a:ea typeface="Arial" charset="0"/>
                <a:cs typeface="Arial" charset="0"/>
                <a:sym typeface="Arial"/>
              </a:rPr>
              <a:t>/ optimization</a:t>
            </a:r>
          </a:p>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Segoe UI"/>
              <a:ea typeface="Arial" charset="0"/>
              <a:cs typeface="Arial" charset="0"/>
              <a:sym typeface="Arial"/>
            </a:endParaRPr>
          </a:p>
        </p:txBody>
      </p:sp>
      <p:sp>
        <p:nvSpPr>
          <p:cNvPr id="9" name="Freeform 2">
            <a:extLst>
              <a:ext uri="{FF2B5EF4-FFF2-40B4-BE49-F238E27FC236}">
                <a16:creationId xmlns:a16="http://schemas.microsoft.com/office/drawing/2014/main" id="{41F3BD14-8ED1-69D7-58E9-7C87953E13C2}"/>
              </a:ext>
            </a:extLst>
          </p:cNvPr>
          <p:cNvSpPr>
            <a:spLocks noChangeArrowheads="1"/>
          </p:cNvSpPr>
          <p:nvPr/>
        </p:nvSpPr>
        <p:spPr bwMode="auto">
          <a:xfrm>
            <a:off x="9344789" y="3915763"/>
            <a:ext cx="2377526" cy="851923"/>
          </a:xfrm>
          <a:prstGeom prst="rect">
            <a:avLst/>
          </a:prstGeom>
          <a:noFill/>
          <a:ln w="3175" cap="flat">
            <a:gradFill flip="none" rotWithShape="1">
              <a:gsLst>
                <a:gs pos="0">
                  <a:schemeClr val="accent1"/>
                </a:gs>
                <a:gs pos="100000">
                  <a:schemeClr val="accent2"/>
                </a:gs>
              </a:gsLst>
              <a:lin ang="4800000" scaled="0"/>
              <a:tileRect/>
            </a:gradFill>
            <a:miter lim="800000"/>
            <a:headEnd/>
            <a:tailEnd/>
          </a:ln>
          <a:effectLst/>
        </p:spPr>
        <p:txBody>
          <a:bodyPr wrap="none" anchor="t"/>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E6FF"/>
                </a:solidFill>
                <a:effectLst/>
                <a:uLnTx/>
                <a:uFillTx/>
                <a:latin typeface="Segoe UI"/>
                <a:ea typeface="Arial" charset="0"/>
                <a:cs typeface="Arial" charset="0"/>
                <a:sym typeface="Arial"/>
              </a:rPr>
              <a:t>AI Governance Toolkit</a:t>
            </a:r>
          </a:p>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prstClr val="white"/>
                </a:solidFill>
                <a:effectLst/>
                <a:uLnTx/>
                <a:uFillTx/>
                <a:latin typeface="Segoe UI"/>
                <a:ea typeface="Arial" charset="0"/>
                <a:cs typeface="Arial" charset="0"/>
                <a:sym typeface="Arial"/>
              </a:rPr>
              <a:t>(free, open source)</a:t>
            </a:r>
          </a:p>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Arial" charset="0"/>
              <a:cs typeface="Arial" charset="0"/>
              <a:sym typeface="Arial"/>
            </a:endParaRPr>
          </a:p>
        </p:txBody>
      </p:sp>
      <p:sp>
        <p:nvSpPr>
          <p:cNvPr id="10" name="Freeform 2">
            <a:extLst>
              <a:ext uri="{FF2B5EF4-FFF2-40B4-BE49-F238E27FC236}">
                <a16:creationId xmlns:a16="http://schemas.microsoft.com/office/drawing/2014/main" id="{9C4CCAF7-61F4-F15B-B350-CF51E6062C59}"/>
              </a:ext>
            </a:extLst>
          </p:cNvPr>
          <p:cNvSpPr>
            <a:spLocks noChangeArrowheads="1"/>
          </p:cNvSpPr>
          <p:nvPr/>
        </p:nvSpPr>
        <p:spPr bwMode="auto">
          <a:xfrm>
            <a:off x="9343655" y="4864257"/>
            <a:ext cx="2378662" cy="1692132"/>
          </a:xfrm>
          <a:prstGeom prst="rect">
            <a:avLst/>
          </a:prstGeom>
          <a:noFill/>
          <a:ln w="3175" cap="flat">
            <a:gradFill flip="none" rotWithShape="1">
              <a:gsLst>
                <a:gs pos="0">
                  <a:schemeClr val="accent1"/>
                </a:gs>
                <a:gs pos="100000">
                  <a:schemeClr val="accent2"/>
                </a:gs>
              </a:gsLst>
              <a:lin ang="4800000" scaled="0"/>
              <a:tileRect/>
            </a:gradFill>
            <a:miter lim="800000"/>
            <a:headEnd/>
            <a:tailEnd/>
          </a:ln>
          <a:effectLst/>
        </p:spPr>
        <p:txBody>
          <a:bodyPr wrap="none" anchor="t"/>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E6FF"/>
                </a:solidFill>
                <a:effectLst/>
                <a:uLnTx/>
                <a:uFillTx/>
                <a:latin typeface="Segoe UI"/>
                <a:ea typeface="Arial" charset="0"/>
                <a:cs typeface="Arial" charset="0"/>
                <a:sym typeface="Arial"/>
              </a:rPr>
              <a:t>Others (open source)</a:t>
            </a:r>
          </a:p>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Segoe UI"/>
              <a:ea typeface="Arial" charset="0"/>
              <a:cs typeface="Arial" charset="0"/>
              <a:sym typeface="Arial"/>
            </a:endParaRPr>
          </a:p>
          <a:p>
            <a:pPr marL="171450" marR="0" lvl="0" indent="-171450" algn="l"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rPr>
              <a:t>Semantic Kernel – Orchestration for LLM AI</a:t>
            </a:r>
          </a:p>
          <a:p>
            <a:pPr marL="171450" marR="0" lvl="0" indent="-171450" algn="l"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rPr>
              <a:t>Bot Framework – SDK for Bot development</a:t>
            </a:r>
          </a:p>
          <a:p>
            <a:pPr marL="171450" marR="0" lvl="0" indent="-171450" algn="l"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rPr>
              <a:t>Fed. Data Spaces - Eclipse Data Connector</a:t>
            </a:r>
          </a:p>
          <a:p>
            <a:pPr marL="171450" marR="0" lvl="0" indent="-171450" algn="l"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rPr>
              <a:t>FLUTE – Federated ML Framework</a:t>
            </a:r>
          </a:p>
          <a:p>
            <a:pPr marL="171450" marR="0" lvl="0" indent="-171450" algn="l"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800" b="0" i="0" u="none" strike="noStrike" kern="1200" cap="none" spc="0" normalizeH="0" baseline="0" noProof="0" dirty="0">
                <a:ln>
                  <a:noFill/>
                </a:ln>
                <a:solidFill>
                  <a:prstClr val="white"/>
                </a:solidFill>
                <a:effectLst/>
                <a:uLnTx/>
                <a:uFillTx/>
                <a:latin typeface="Segoe UI"/>
                <a:ea typeface="+mn-ea"/>
                <a:cs typeface="Arial"/>
                <a:sym typeface="Arial"/>
              </a:rPr>
              <a:t>ONNX – Neural Network Framework</a:t>
            </a:r>
            <a:endPar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endParaRPr>
          </a:p>
          <a:p>
            <a:pPr marL="171450" marR="0" lvl="0" indent="-171450" algn="l"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dirty="0" err="1">
                <a:ln>
                  <a:noFill/>
                </a:ln>
                <a:solidFill>
                  <a:prstClr val="white"/>
                </a:solidFill>
                <a:effectLst/>
                <a:uLnTx/>
                <a:uFillTx/>
                <a:latin typeface="Segoe UI"/>
                <a:ea typeface="Arial" charset="0"/>
                <a:cs typeface="Arial" charset="0"/>
                <a:sym typeface="Arial"/>
              </a:rPr>
              <a:t>SynapseML</a:t>
            </a:r>
            <a:r>
              <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rPr>
              <a:t> – Distributed ML on </a:t>
            </a:r>
            <a:r>
              <a:rPr kumimoji="0" lang="en-US" sz="800" b="0" i="0" u="none" strike="noStrike" kern="0" cap="none" spc="0" normalizeH="0" baseline="0" noProof="0" dirty="0" err="1">
                <a:ln>
                  <a:noFill/>
                </a:ln>
                <a:solidFill>
                  <a:prstClr val="white"/>
                </a:solidFill>
                <a:effectLst/>
                <a:uLnTx/>
                <a:uFillTx/>
                <a:latin typeface="Segoe UI"/>
                <a:ea typeface="Arial" charset="0"/>
                <a:cs typeface="Arial" charset="0"/>
                <a:sym typeface="Arial"/>
              </a:rPr>
              <a:t>Spack</a:t>
            </a:r>
            <a:endPar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endParaRPr>
          </a:p>
          <a:p>
            <a:pPr marL="171450" marR="0" lvl="0" indent="-171450" algn="l"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dirty="0" err="1">
                <a:ln>
                  <a:noFill/>
                </a:ln>
                <a:solidFill>
                  <a:prstClr val="white"/>
                </a:solidFill>
                <a:effectLst/>
                <a:uLnTx/>
                <a:uFillTx/>
                <a:latin typeface="Segoe UI"/>
                <a:ea typeface="Arial" charset="0"/>
                <a:cs typeface="Arial" charset="0"/>
                <a:sym typeface="Arial"/>
              </a:rPr>
              <a:t>LightGBM</a:t>
            </a:r>
            <a:r>
              <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rPr>
              <a:t> – Gradient Boosting Framework</a:t>
            </a:r>
          </a:p>
          <a:p>
            <a:pPr marL="171450" marR="0" lvl="0" indent="-171450" algn="l"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rPr>
              <a:t>NNI – </a:t>
            </a:r>
            <a:r>
              <a:rPr kumimoji="0" lang="en-US" sz="800" b="0" i="0" u="none" strike="noStrike" kern="0" cap="none" spc="0" normalizeH="0" baseline="0" noProof="0" dirty="0" err="1">
                <a:ln>
                  <a:noFill/>
                </a:ln>
                <a:solidFill>
                  <a:prstClr val="white"/>
                </a:solidFill>
                <a:effectLst/>
                <a:uLnTx/>
                <a:uFillTx/>
                <a:latin typeface="Segoe UI"/>
                <a:ea typeface="Arial" charset="0"/>
                <a:cs typeface="Arial" charset="0"/>
                <a:sym typeface="Arial"/>
              </a:rPr>
              <a:t>AutoML</a:t>
            </a:r>
            <a:r>
              <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rPr>
              <a:t> Toolkit</a:t>
            </a:r>
          </a:p>
          <a:p>
            <a:pPr marL="171450" marR="0" lvl="0" indent="-171450" algn="l"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dirty="0" err="1">
                <a:ln>
                  <a:noFill/>
                </a:ln>
                <a:solidFill>
                  <a:prstClr val="white"/>
                </a:solidFill>
                <a:effectLst/>
                <a:uLnTx/>
                <a:uFillTx/>
                <a:latin typeface="Segoe UI"/>
                <a:ea typeface="Arial" charset="0"/>
                <a:cs typeface="Arial" charset="0"/>
                <a:sym typeface="Arial"/>
              </a:rPr>
              <a:t>DeepSpeed</a:t>
            </a:r>
            <a:r>
              <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rPr>
              <a:t> – DL optimization for inference</a:t>
            </a:r>
          </a:p>
          <a:p>
            <a:pPr marL="171450" marR="0" lvl="0" indent="-171450" algn="l" defTabSz="8229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dirty="0" err="1">
                <a:ln>
                  <a:noFill/>
                </a:ln>
                <a:solidFill>
                  <a:prstClr val="white"/>
                </a:solidFill>
                <a:effectLst/>
                <a:uLnTx/>
                <a:uFillTx/>
                <a:latin typeface="Segoe UI"/>
                <a:ea typeface="Arial" charset="0"/>
                <a:cs typeface="Arial" charset="0"/>
                <a:sym typeface="Arial"/>
              </a:rPr>
              <a:t>Pytorch</a:t>
            </a:r>
            <a:r>
              <a:rPr kumimoji="0" lang="en-US" sz="800" b="0" i="0" u="none" strike="noStrike" kern="0" cap="none" spc="0" normalizeH="0" baseline="0" noProof="0" dirty="0">
                <a:ln>
                  <a:noFill/>
                </a:ln>
                <a:solidFill>
                  <a:prstClr val="white"/>
                </a:solidFill>
                <a:effectLst/>
                <a:uLnTx/>
                <a:uFillTx/>
                <a:latin typeface="Segoe UI"/>
                <a:ea typeface="Arial" charset="0"/>
                <a:cs typeface="Arial" charset="0"/>
                <a:sym typeface="Arial"/>
              </a:rPr>
              <a:t> Foundation – MSFT as board member</a:t>
            </a:r>
          </a:p>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Arial" charset="0"/>
              <a:cs typeface="Arial" charset="0"/>
              <a:sym typeface="Arial"/>
            </a:endParaRPr>
          </a:p>
        </p:txBody>
      </p:sp>
      <p:pic>
        <p:nvPicPr>
          <p:cNvPr id="2050" name="Picture 2" descr="Microsoft acquires AI startup to build 'brains' for autonomous systems">
            <a:extLst>
              <a:ext uri="{FF2B5EF4-FFF2-40B4-BE49-F238E27FC236}">
                <a16:creationId xmlns:a16="http://schemas.microsoft.com/office/drawing/2014/main" id="{95D5E91B-E87B-A1A1-D961-0BAF4ED3E1FA}"/>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16171" y="2656180"/>
            <a:ext cx="870142" cy="44473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CCB3E530-2817-879F-E1BB-2885B91CE50A}"/>
              </a:ext>
            </a:extLst>
          </p:cNvPr>
          <p:cNvPicPr>
            <a:picLocks noChangeAspect="1"/>
          </p:cNvPicPr>
          <p:nvPr/>
        </p:nvPicPr>
        <p:blipFill>
          <a:blip r:embed="rId11">
            <a:duotone>
              <a:schemeClr val="bg2">
                <a:shade val="45000"/>
                <a:satMod val="135000"/>
              </a:schemeClr>
              <a:prstClr val="white"/>
            </a:duotone>
          </a:blip>
          <a:stretch>
            <a:fillRect/>
          </a:stretch>
        </p:blipFill>
        <p:spPr>
          <a:xfrm>
            <a:off x="9396733" y="4325408"/>
            <a:ext cx="2288601" cy="434126"/>
          </a:xfrm>
          <a:prstGeom prst="rect">
            <a:avLst/>
          </a:prstGeom>
        </p:spPr>
      </p:pic>
      <p:grpSp>
        <p:nvGrpSpPr>
          <p:cNvPr id="14" name="Group 166">
            <a:extLst>
              <a:ext uri="{FF2B5EF4-FFF2-40B4-BE49-F238E27FC236}">
                <a16:creationId xmlns:a16="http://schemas.microsoft.com/office/drawing/2014/main" id="{42748116-5454-91F2-86DC-C322538EF619}"/>
              </a:ext>
            </a:extLst>
          </p:cNvPr>
          <p:cNvGrpSpPr>
            <a:grpSpLocks noChangeAspect="1"/>
          </p:cNvGrpSpPr>
          <p:nvPr/>
        </p:nvGrpSpPr>
        <p:grpSpPr>
          <a:xfrm>
            <a:off x="1808398" y="5638939"/>
            <a:ext cx="389209" cy="338033"/>
            <a:chOff x="7358854" y="251058"/>
            <a:chExt cx="350194" cy="396448"/>
          </a:xfrm>
        </p:grpSpPr>
        <p:sp>
          <p:nvSpPr>
            <p:cNvPr id="18" name="Freeform 5">
              <a:extLst>
                <a:ext uri="{FF2B5EF4-FFF2-40B4-BE49-F238E27FC236}">
                  <a16:creationId xmlns:a16="http://schemas.microsoft.com/office/drawing/2014/main" id="{EBBD2B50-9004-6709-0975-A20E61E8D1A1}"/>
                </a:ext>
              </a:extLst>
            </p:cNvPr>
            <p:cNvSpPr>
              <a:spLocks/>
            </p:cNvSpPr>
            <p:nvPr/>
          </p:nvSpPr>
          <p:spPr bwMode="auto">
            <a:xfrm>
              <a:off x="7358854" y="482319"/>
              <a:ext cx="350194" cy="165187"/>
            </a:xfrm>
            <a:custGeom>
              <a:avLst/>
              <a:gdLst>
                <a:gd name="T0" fmla="*/ 0 w 265"/>
                <a:gd name="T1" fmla="*/ 0 h 125"/>
                <a:gd name="T2" fmla="*/ 0 w 265"/>
                <a:gd name="T3" fmla="*/ 48 h 125"/>
                <a:gd name="T4" fmla="*/ 133 w 265"/>
                <a:gd name="T5" fmla="*/ 125 h 125"/>
                <a:gd name="T6" fmla="*/ 265 w 265"/>
                <a:gd name="T7" fmla="*/ 48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48"/>
                  </a:lnTo>
                  <a:lnTo>
                    <a:pt x="133" y="125"/>
                  </a:lnTo>
                  <a:lnTo>
                    <a:pt x="265" y="48"/>
                  </a:lnTo>
                  <a:lnTo>
                    <a:pt x="265" y="0"/>
                  </a:lnTo>
                  <a:lnTo>
                    <a:pt x="0" y="0"/>
                  </a:lnTo>
                  <a:close/>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Arial"/>
                <a:sym typeface="Arial"/>
              </a:endParaRPr>
            </a:p>
          </p:txBody>
        </p:sp>
        <p:sp>
          <p:nvSpPr>
            <p:cNvPr id="19" name="Freeform 6">
              <a:extLst>
                <a:ext uri="{FF2B5EF4-FFF2-40B4-BE49-F238E27FC236}">
                  <a16:creationId xmlns:a16="http://schemas.microsoft.com/office/drawing/2014/main" id="{8C2051E1-EA67-3527-96AC-BFCE6B0E919F}"/>
                </a:ext>
              </a:extLst>
            </p:cNvPr>
            <p:cNvSpPr>
              <a:spLocks/>
            </p:cNvSpPr>
            <p:nvPr/>
          </p:nvSpPr>
          <p:spPr bwMode="auto">
            <a:xfrm>
              <a:off x="7534612" y="482319"/>
              <a:ext cx="174436" cy="165187"/>
            </a:xfrm>
            <a:custGeom>
              <a:avLst/>
              <a:gdLst>
                <a:gd name="T0" fmla="*/ 0 w 132"/>
                <a:gd name="T1" fmla="*/ 0 h 125"/>
                <a:gd name="T2" fmla="*/ 0 w 132"/>
                <a:gd name="T3" fmla="*/ 125 h 125"/>
                <a:gd name="T4" fmla="*/ 132 w 132"/>
                <a:gd name="T5" fmla="*/ 48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48"/>
                  </a:lnTo>
                  <a:lnTo>
                    <a:pt x="132" y="0"/>
                  </a:lnTo>
                  <a:lnTo>
                    <a:pt x="0" y="0"/>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Arial"/>
                <a:sym typeface="Arial"/>
              </a:endParaRPr>
            </a:p>
          </p:txBody>
        </p:sp>
        <p:sp>
          <p:nvSpPr>
            <p:cNvPr id="20" name="Freeform 7">
              <a:extLst>
                <a:ext uri="{FF2B5EF4-FFF2-40B4-BE49-F238E27FC236}">
                  <a16:creationId xmlns:a16="http://schemas.microsoft.com/office/drawing/2014/main" id="{18FF8A61-FE2F-AC2B-FC66-D3383C7DB1D8}"/>
                </a:ext>
              </a:extLst>
            </p:cNvPr>
            <p:cNvSpPr>
              <a:spLocks/>
            </p:cNvSpPr>
            <p:nvPr/>
          </p:nvSpPr>
          <p:spPr bwMode="auto">
            <a:xfrm>
              <a:off x="7358854" y="380642"/>
              <a:ext cx="350194" cy="199545"/>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Arial"/>
                <a:sym typeface="Arial"/>
              </a:endParaRPr>
            </a:p>
          </p:txBody>
        </p:sp>
        <p:sp>
          <p:nvSpPr>
            <p:cNvPr id="21" name="Freeform 8">
              <a:extLst>
                <a:ext uri="{FF2B5EF4-FFF2-40B4-BE49-F238E27FC236}">
                  <a16:creationId xmlns:a16="http://schemas.microsoft.com/office/drawing/2014/main" id="{3D6F117A-7D72-4F04-E835-B9855C41C3B5}"/>
                </a:ext>
              </a:extLst>
            </p:cNvPr>
            <p:cNvSpPr>
              <a:spLocks/>
            </p:cNvSpPr>
            <p:nvPr/>
          </p:nvSpPr>
          <p:spPr bwMode="auto">
            <a:xfrm>
              <a:off x="7358854" y="350170"/>
              <a:ext cx="350194" cy="165187"/>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Arial"/>
                <a:sym typeface="Arial"/>
              </a:endParaRPr>
            </a:p>
          </p:txBody>
        </p:sp>
        <p:sp>
          <p:nvSpPr>
            <p:cNvPr id="22" name="Freeform 9">
              <a:extLst>
                <a:ext uri="{FF2B5EF4-FFF2-40B4-BE49-F238E27FC236}">
                  <a16:creationId xmlns:a16="http://schemas.microsoft.com/office/drawing/2014/main" id="{694C4984-E605-A815-703B-08C2525DA265}"/>
                </a:ext>
              </a:extLst>
            </p:cNvPr>
            <p:cNvSpPr>
              <a:spLocks/>
            </p:cNvSpPr>
            <p:nvPr/>
          </p:nvSpPr>
          <p:spPr bwMode="auto">
            <a:xfrm>
              <a:off x="7534612" y="350170"/>
              <a:ext cx="174436" cy="165187"/>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Arial"/>
                <a:sym typeface="Arial"/>
              </a:endParaRPr>
            </a:p>
          </p:txBody>
        </p:sp>
        <p:sp>
          <p:nvSpPr>
            <p:cNvPr id="23" name="Freeform 10">
              <a:extLst>
                <a:ext uri="{FF2B5EF4-FFF2-40B4-BE49-F238E27FC236}">
                  <a16:creationId xmlns:a16="http://schemas.microsoft.com/office/drawing/2014/main" id="{B7B5FFF1-9CD9-DAAA-ABCB-5160F28B33CD}"/>
                </a:ext>
              </a:extLst>
            </p:cNvPr>
            <p:cNvSpPr>
              <a:spLocks/>
            </p:cNvSpPr>
            <p:nvPr/>
          </p:nvSpPr>
          <p:spPr bwMode="auto">
            <a:xfrm>
              <a:off x="7358854" y="251058"/>
              <a:ext cx="350194" cy="199545"/>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Arial"/>
                <a:sym typeface="Arial"/>
              </a:endParaRPr>
            </a:p>
          </p:txBody>
        </p:sp>
      </p:grpSp>
      <p:sp>
        <p:nvSpPr>
          <p:cNvPr id="24" name="Freeform 2">
            <a:extLst>
              <a:ext uri="{FF2B5EF4-FFF2-40B4-BE49-F238E27FC236}">
                <a16:creationId xmlns:a16="http://schemas.microsoft.com/office/drawing/2014/main" id="{CFDFAC5D-D7B7-D0FB-ACCB-D72BFF7AA1AB}"/>
              </a:ext>
            </a:extLst>
          </p:cNvPr>
          <p:cNvSpPr>
            <a:spLocks noChangeArrowheads="1"/>
          </p:cNvSpPr>
          <p:nvPr/>
        </p:nvSpPr>
        <p:spPr bwMode="auto">
          <a:xfrm>
            <a:off x="7549759" y="5266095"/>
            <a:ext cx="1408689" cy="1319354"/>
          </a:xfrm>
          <a:prstGeom prst="rect">
            <a:avLst/>
          </a:prstGeom>
          <a:solidFill>
            <a:schemeClr val="bg1">
              <a:lumMod val="85000"/>
              <a:lumOff val="15000"/>
            </a:schemeClr>
          </a:solidFill>
          <a:ln w="19050" cap="flat">
            <a:gradFill flip="none" rotWithShape="1">
              <a:gsLst>
                <a:gs pos="0">
                  <a:schemeClr val="accent1"/>
                </a:gs>
                <a:gs pos="100000">
                  <a:schemeClr val="accent2"/>
                </a:gs>
              </a:gsLst>
              <a:lin ang="4800000" scaled="0"/>
              <a:tileRect/>
            </a:gradFill>
            <a:miter lim="800000"/>
            <a:headEnd/>
            <a:tailEnd/>
          </a:ln>
          <a:effectLst/>
        </p:spPr>
        <p:txBody>
          <a:bodyPr wrap="none" anchor="t"/>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highlight>
                  <a:srgbClr val="0078D4"/>
                </a:highlight>
                <a:uLnTx/>
                <a:uFillTx/>
                <a:latin typeface="Segoe UI"/>
                <a:ea typeface="+mn-ea"/>
                <a:cs typeface="Arial" charset="0"/>
                <a:sym typeface="Arial"/>
              </a:rPr>
              <a:t> Data Governance</a:t>
            </a:r>
            <a:r>
              <a:rPr kumimoji="0" lang="en-US" sz="1200" b="1" i="0" u="none" strike="noStrike" kern="0" cap="none" spc="0" normalizeH="0" baseline="0" noProof="0" dirty="0">
                <a:ln>
                  <a:noFill/>
                </a:ln>
                <a:solidFill>
                  <a:srgbClr val="0078D4"/>
                </a:solidFill>
                <a:effectLst/>
                <a:highlight>
                  <a:srgbClr val="0078D4"/>
                </a:highlight>
                <a:uLnTx/>
                <a:uFillTx/>
                <a:latin typeface="Segoe UI"/>
                <a:ea typeface="+mn-ea"/>
                <a:cs typeface="Arial" charset="0"/>
                <a:sym typeface="Arial"/>
              </a:rPr>
              <a:t>.</a:t>
            </a:r>
            <a:r>
              <a:rPr kumimoji="0" lang="en-US" sz="1200" b="1" i="0" u="none" strike="noStrike" kern="0" cap="none" spc="0" normalizeH="0" baseline="0" noProof="0" dirty="0">
                <a:ln>
                  <a:noFill/>
                </a:ln>
                <a:solidFill>
                  <a:prstClr val="white"/>
                </a:solidFill>
                <a:effectLst/>
                <a:highlight>
                  <a:srgbClr val="0078D4"/>
                </a:highlight>
                <a:uLnTx/>
                <a:uFillTx/>
                <a:latin typeface="Segoe UI"/>
                <a:ea typeface="+mn-ea"/>
                <a:cs typeface="Arial" charset="0"/>
                <a:sym typeface="Arial"/>
              </a:rPr>
              <a:t> </a:t>
            </a:r>
          </a:p>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white"/>
                </a:solidFill>
                <a:effectLst/>
                <a:uLnTx/>
                <a:uFillTx/>
                <a:latin typeface="Segoe UI"/>
                <a:ea typeface="+mn-ea"/>
                <a:cs typeface="Arial" charset="0"/>
                <a:sym typeface="Arial"/>
              </a:rPr>
              <a:t>(multi-cloud and on-prem)</a:t>
            </a:r>
          </a:p>
        </p:txBody>
      </p:sp>
      <p:pic>
        <p:nvPicPr>
          <p:cNvPr id="26" name="Picture 2" descr="Ver las imágenes de origen">
            <a:extLst>
              <a:ext uri="{FF2B5EF4-FFF2-40B4-BE49-F238E27FC236}">
                <a16:creationId xmlns:a16="http://schemas.microsoft.com/office/drawing/2014/main" id="{4ADDC0E9-972E-47E8-2400-AE38E0561E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6715" y="5896937"/>
            <a:ext cx="606599" cy="373675"/>
          </a:xfrm>
          <a:prstGeom prst="rect">
            <a:avLst/>
          </a:prstGeom>
          <a:noFill/>
          <a:extLst>
            <a:ext uri="{909E8E84-426E-40DD-AFC4-6F175D3DCCD1}">
              <a14:hiddenFill xmlns:a14="http://schemas.microsoft.com/office/drawing/2010/main">
                <a:solidFill>
                  <a:srgbClr val="FFFFFF"/>
                </a:solidFill>
              </a14:hiddenFill>
            </a:ext>
          </a:extLst>
        </p:spPr>
      </p:pic>
      <p:sp>
        <p:nvSpPr>
          <p:cNvPr id="30" name="CuadroTexto 29">
            <a:extLst>
              <a:ext uri="{FF2B5EF4-FFF2-40B4-BE49-F238E27FC236}">
                <a16:creationId xmlns:a16="http://schemas.microsoft.com/office/drawing/2014/main" id="{56A05763-2DC8-EFB7-5CD2-1AE46B0AC6F3}"/>
              </a:ext>
            </a:extLst>
          </p:cNvPr>
          <p:cNvSpPr txBox="1"/>
          <p:nvPr/>
        </p:nvSpPr>
        <p:spPr>
          <a:xfrm>
            <a:off x="7699257" y="6308893"/>
            <a:ext cx="1141513" cy="232096"/>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sym typeface="Arial"/>
              </a:rPr>
              <a:t>Microsoft Purview</a:t>
            </a:r>
          </a:p>
        </p:txBody>
      </p:sp>
      <p:pic>
        <p:nvPicPr>
          <p:cNvPr id="2056" name="Picture 8" descr="GitHub | Programming Resources - YouTube">
            <a:extLst>
              <a:ext uri="{FF2B5EF4-FFF2-40B4-BE49-F238E27FC236}">
                <a16:creationId xmlns:a16="http://schemas.microsoft.com/office/drawing/2014/main" id="{0055DD48-0194-B2DF-29A2-FE689B866DA8}"/>
              </a:ext>
            </a:extLst>
          </p:cNvPr>
          <p:cNvPicPr>
            <a:picLocks noChangeAspect="1" noChangeArrowheads="1"/>
          </p:cNvPicPr>
          <p:nvPr/>
        </p:nvPicPr>
        <p:blipFill>
          <a:blip r:embed="rId13">
            <a:clrChange>
              <a:clrFrom>
                <a:srgbClr val="1A1A1A"/>
              </a:clrFrom>
              <a:clrTo>
                <a:srgbClr val="1A1A1A">
                  <a:alpha val="0"/>
                </a:srgbClr>
              </a:clrTo>
            </a:clrChange>
            <a:extLst>
              <a:ext uri="{28A0092B-C50C-407E-A947-70E740481C1C}">
                <a14:useLocalDpi xmlns:a14="http://schemas.microsoft.com/office/drawing/2010/main" val="0"/>
              </a:ext>
            </a:extLst>
          </a:blip>
          <a:srcRect/>
          <a:stretch>
            <a:fillRect/>
          </a:stretch>
        </p:blipFill>
        <p:spPr bwMode="auto">
          <a:xfrm>
            <a:off x="3449946" y="5596462"/>
            <a:ext cx="690756" cy="388550"/>
          </a:xfrm>
          <a:prstGeom prst="rect">
            <a:avLst/>
          </a:prstGeom>
          <a:noFill/>
          <a:extLst>
            <a:ext uri="{909E8E84-426E-40DD-AFC4-6F175D3DCCD1}">
              <a14:hiddenFill xmlns:a14="http://schemas.microsoft.com/office/drawing/2010/main">
                <a:solidFill>
                  <a:srgbClr val="FFFFFF"/>
                </a:solidFill>
              </a14:hiddenFill>
            </a:ext>
          </a:extLst>
        </p:spPr>
      </p:pic>
      <p:sp>
        <p:nvSpPr>
          <p:cNvPr id="35" name="CuadroTexto 34">
            <a:extLst>
              <a:ext uri="{FF2B5EF4-FFF2-40B4-BE49-F238E27FC236}">
                <a16:creationId xmlns:a16="http://schemas.microsoft.com/office/drawing/2014/main" id="{E5D01D95-00EA-D06E-80E8-152430F4C1DC}"/>
              </a:ext>
            </a:extLst>
          </p:cNvPr>
          <p:cNvSpPr txBox="1"/>
          <p:nvPr/>
        </p:nvSpPr>
        <p:spPr>
          <a:xfrm>
            <a:off x="3876912" y="5805879"/>
            <a:ext cx="688376" cy="2392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sym typeface="Arial"/>
              </a:rPr>
              <a:t>Copilot</a:t>
            </a:r>
            <a:endParaRPr kumimoji="0" lang="es-ES" sz="1800" b="0" i="0" u="none" strike="noStrike" kern="1200" cap="none" spc="0" normalizeH="0" baseline="0" noProof="0">
              <a:ln>
                <a:noFill/>
              </a:ln>
              <a:solidFill>
                <a:prstClr val="white"/>
              </a:solidFill>
              <a:effectLst/>
              <a:uLnTx/>
              <a:uFillTx/>
              <a:latin typeface="Segoe UI"/>
              <a:ea typeface="+mn-ea"/>
              <a:cs typeface="Arial"/>
              <a:sym typeface="Arial"/>
            </a:endParaRPr>
          </a:p>
        </p:txBody>
      </p:sp>
      <p:pic>
        <p:nvPicPr>
          <p:cNvPr id="2058" name="Picture 10" descr="Logo infinity loop by loleden on DeviantArt">
            <a:extLst>
              <a:ext uri="{FF2B5EF4-FFF2-40B4-BE49-F238E27FC236}">
                <a16:creationId xmlns:a16="http://schemas.microsoft.com/office/drawing/2014/main" id="{70471A20-EA6E-373A-6ADF-848C7820E5D6}"/>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653178" y="5668539"/>
            <a:ext cx="545542" cy="318233"/>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2">
            <a:extLst>
              <a:ext uri="{FF2B5EF4-FFF2-40B4-BE49-F238E27FC236}">
                <a16:creationId xmlns:a16="http://schemas.microsoft.com/office/drawing/2014/main" id="{BBB81C17-3AFC-61E5-DDBB-FF30DD296E26}"/>
              </a:ext>
            </a:extLst>
          </p:cNvPr>
          <p:cNvSpPr>
            <a:spLocks noChangeArrowheads="1"/>
          </p:cNvSpPr>
          <p:nvPr/>
        </p:nvSpPr>
        <p:spPr bwMode="auto">
          <a:xfrm>
            <a:off x="9343653" y="3305041"/>
            <a:ext cx="2378662" cy="518969"/>
          </a:xfrm>
          <a:prstGeom prst="rect">
            <a:avLst/>
          </a:prstGeom>
          <a:noFill/>
          <a:ln w="3175" cap="flat">
            <a:gradFill flip="none" rotWithShape="1">
              <a:gsLst>
                <a:gs pos="0">
                  <a:schemeClr val="accent1"/>
                </a:gs>
                <a:gs pos="100000">
                  <a:schemeClr val="accent2"/>
                </a:gs>
              </a:gsLst>
              <a:lin ang="4800000" scaled="0"/>
              <a:tileRect/>
            </a:gradFill>
            <a:miter lim="800000"/>
            <a:headEnd/>
            <a:tailEnd/>
          </a:ln>
          <a:effectLst/>
        </p:spPr>
        <p:txBody>
          <a:bodyPr wrap="none" anchor="ctr"/>
          <a:lstStyle/>
          <a:p>
            <a:pPr marL="447675" marR="0" lvl="0" indent="0" algn="l" defTabSz="822960" rtl="0" eaLnBrk="1" fontAlgn="auto" latinLnBrk="0" hangingPunct="1">
              <a:lnSpc>
                <a:spcPct val="100000"/>
              </a:lnSpc>
              <a:spcBef>
                <a:spcPts val="0"/>
              </a:spcBef>
              <a:spcAft>
                <a:spcPts val="0"/>
              </a:spcAft>
              <a:buClrTx/>
              <a:buSzTx/>
              <a:buFontTx/>
              <a:buNone/>
              <a:tabLst>
                <a:tab pos="265113" algn="l"/>
              </a:tabLst>
              <a:defRPr/>
            </a:pPr>
            <a:r>
              <a:rPr kumimoji="0" lang="en-US" sz="1200" b="1" i="0" u="none" strike="noStrike" kern="0" cap="none" spc="0" normalizeH="0" baseline="0" noProof="0" dirty="0">
                <a:ln>
                  <a:noFill/>
                </a:ln>
                <a:solidFill>
                  <a:srgbClr val="50E6FF"/>
                </a:solidFill>
                <a:effectLst/>
                <a:uLnTx/>
                <a:uFillTx/>
                <a:latin typeface="Segoe UI"/>
                <a:ea typeface="Arial" charset="0"/>
                <a:cs typeface="Arial" charset="0"/>
                <a:sym typeface="Arial"/>
              </a:rPr>
              <a:t>Recommender Systems</a:t>
            </a:r>
          </a:p>
          <a:p>
            <a:pPr marL="447675" marR="0" lvl="0" indent="0" algn="l" defTabSz="822960" rtl="0" eaLnBrk="1" fontAlgn="auto" latinLnBrk="0" hangingPunct="1">
              <a:lnSpc>
                <a:spcPct val="100000"/>
              </a:lnSpc>
              <a:spcBef>
                <a:spcPts val="0"/>
              </a:spcBef>
              <a:spcAft>
                <a:spcPts val="0"/>
              </a:spcAft>
              <a:buClrTx/>
              <a:buSzTx/>
              <a:buFontTx/>
              <a:buNone/>
              <a:tabLst>
                <a:tab pos="265113" algn="l"/>
              </a:tabLst>
              <a:defRPr/>
            </a:pPr>
            <a:r>
              <a:rPr kumimoji="0" lang="en-US" sz="1100" b="0" i="0" u="none" strike="noStrike" kern="1200" cap="none" spc="0" normalizeH="0" baseline="0" noProof="0" dirty="0" err="1">
                <a:ln>
                  <a:noFill/>
                </a:ln>
                <a:solidFill>
                  <a:prstClr val="white"/>
                </a:solidFill>
                <a:effectLst/>
                <a:uLnTx/>
                <a:uFillTx/>
                <a:latin typeface="Segoe UI"/>
                <a:ea typeface="+mn-ea"/>
                <a:cs typeface="Arial"/>
                <a:sym typeface="Arial"/>
                <a:hlinkClick r:id="rId16"/>
              </a:rPr>
              <a:t>microsoft</a:t>
            </a:r>
            <a:r>
              <a:rPr kumimoji="0" lang="en-US" sz="1100" b="0" i="0" u="none" strike="noStrike" kern="1200" cap="none" spc="0" normalizeH="0" baseline="0" noProof="0" dirty="0">
                <a:ln>
                  <a:noFill/>
                </a:ln>
                <a:solidFill>
                  <a:prstClr val="white"/>
                </a:solidFill>
                <a:effectLst/>
                <a:uLnTx/>
                <a:uFillTx/>
                <a:latin typeface="Segoe UI"/>
                <a:ea typeface="+mn-ea"/>
                <a:cs typeface="Arial"/>
                <a:sym typeface="Arial"/>
                <a:hlinkClick r:id="rId16"/>
              </a:rPr>
              <a:t>/recommenders</a:t>
            </a:r>
            <a:endParaRPr kumimoji="0" lang="en-US" sz="1100" b="0" i="0" u="none" strike="noStrike" kern="0" cap="none" spc="0" normalizeH="0" baseline="0" noProof="0" dirty="0">
              <a:ln>
                <a:noFill/>
              </a:ln>
              <a:solidFill>
                <a:srgbClr val="50E6FF"/>
              </a:solidFill>
              <a:effectLst/>
              <a:uLnTx/>
              <a:uFillTx/>
              <a:latin typeface="Segoe UI"/>
              <a:ea typeface="Arial" charset="0"/>
              <a:cs typeface="Arial" charset="0"/>
              <a:sym typeface="Arial"/>
            </a:endParaRPr>
          </a:p>
        </p:txBody>
      </p:sp>
      <p:pic>
        <p:nvPicPr>
          <p:cNvPr id="2060" name="Picture 12" descr="ConstructSecure INSPECT">
            <a:extLst>
              <a:ext uri="{FF2B5EF4-FFF2-40B4-BE49-F238E27FC236}">
                <a16:creationId xmlns:a16="http://schemas.microsoft.com/office/drawing/2014/main" id="{E9D73436-6680-2D00-3AD6-DA3CE1E7EB4F}"/>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357823" y="3358999"/>
            <a:ext cx="432637" cy="419616"/>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2">
            <a:extLst>
              <a:ext uri="{FF2B5EF4-FFF2-40B4-BE49-F238E27FC236}">
                <a16:creationId xmlns:a16="http://schemas.microsoft.com/office/drawing/2014/main" id="{5B63D083-9A21-41F2-987C-CAF857EE721A}"/>
              </a:ext>
            </a:extLst>
          </p:cNvPr>
          <p:cNvSpPr>
            <a:spLocks noChangeArrowheads="1"/>
          </p:cNvSpPr>
          <p:nvPr/>
        </p:nvSpPr>
        <p:spPr bwMode="auto">
          <a:xfrm>
            <a:off x="5822709" y="5263373"/>
            <a:ext cx="1651242" cy="1319354"/>
          </a:xfrm>
          <a:prstGeom prst="rect">
            <a:avLst/>
          </a:prstGeom>
          <a:solidFill>
            <a:schemeClr val="bg1">
              <a:lumMod val="85000"/>
              <a:lumOff val="15000"/>
            </a:schemeClr>
          </a:solidFill>
          <a:ln w="19050" cap="flat">
            <a:gradFill flip="none" rotWithShape="1">
              <a:gsLst>
                <a:gs pos="0">
                  <a:schemeClr val="accent1"/>
                </a:gs>
                <a:gs pos="100000">
                  <a:schemeClr val="accent2"/>
                </a:gs>
              </a:gsLst>
              <a:lin ang="4800000" scaled="0"/>
              <a:tileRect/>
            </a:gradFill>
            <a:miter lim="800000"/>
            <a:headEnd/>
            <a:tailEnd/>
          </a:ln>
          <a:effectLst/>
        </p:spPr>
        <p:txBody>
          <a:bodyPr wrap="none" anchor="t"/>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highlight>
                  <a:srgbClr val="0078D4"/>
                </a:highlight>
                <a:uLnTx/>
                <a:uFillTx/>
                <a:latin typeface="Segoe UI"/>
                <a:ea typeface="+mn-ea"/>
                <a:cs typeface="Arial" charset="0"/>
                <a:sym typeface="Arial"/>
              </a:rPr>
              <a:t> Data Analytics</a:t>
            </a:r>
            <a:r>
              <a:rPr kumimoji="0" lang="en-US" sz="1200" b="1" i="0" u="none" strike="noStrike" kern="0" cap="none" spc="0" normalizeH="0" baseline="0" noProof="0" dirty="0">
                <a:ln>
                  <a:noFill/>
                </a:ln>
                <a:solidFill>
                  <a:srgbClr val="0078D4"/>
                </a:solidFill>
                <a:effectLst/>
                <a:highlight>
                  <a:srgbClr val="0078D4"/>
                </a:highlight>
                <a:uLnTx/>
                <a:uFillTx/>
                <a:latin typeface="Segoe UI"/>
                <a:ea typeface="+mn-ea"/>
                <a:cs typeface="Arial" charset="0"/>
                <a:sym typeface="Arial"/>
              </a:rPr>
              <a:t>.</a:t>
            </a:r>
          </a:p>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Arial" charset="0"/>
              <a:sym typeface="Arial"/>
            </a:endParaRPr>
          </a:p>
        </p:txBody>
      </p:sp>
      <p:sp>
        <p:nvSpPr>
          <p:cNvPr id="25" name="Freeform 2">
            <a:extLst>
              <a:ext uri="{FF2B5EF4-FFF2-40B4-BE49-F238E27FC236}">
                <a16:creationId xmlns:a16="http://schemas.microsoft.com/office/drawing/2014/main" id="{28FAC5E8-B580-5795-75B7-2774D0ED633F}"/>
              </a:ext>
            </a:extLst>
          </p:cNvPr>
          <p:cNvSpPr>
            <a:spLocks noChangeArrowheads="1"/>
          </p:cNvSpPr>
          <p:nvPr/>
        </p:nvSpPr>
        <p:spPr bwMode="auto">
          <a:xfrm>
            <a:off x="344081" y="696108"/>
            <a:ext cx="11522336" cy="968165"/>
          </a:xfrm>
          <a:prstGeom prst="rect">
            <a:avLst/>
          </a:prstGeom>
          <a:solidFill>
            <a:sysClr val="windowText" lastClr="000000"/>
          </a:solidFill>
          <a:ln w="38100" cap="flat" cmpd="sng" algn="ctr">
            <a:solidFill>
              <a:srgbClr val="00B050"/>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7200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B050"/>
                </a:solidFill>
                <a:effectLst/>
                <a:uLnTx/>
                <a:uFillTx/>
                <a:latin typeface="Segoe UI Semibold"/>
                <a:ea typeface="+mj-ea"/>
                <a:cs typeface="+mj-cs"/>
                <a:sym typeface="Arial"/>
              </a:rPr>
              <a:t>Vertical </a:t>
            </a:r>
            <a:r>
              <a:rPr kumimoji="0" lang="en-US" sz="1200" b="0" i="0" u="sng" strike="noStrike" kern="0" cap="none" spc="0" normalizeH="0" baseline="0" noProof="0" dirty="0">
                <a:ln>
                  <a:noFill/>
                </a:ln>
                <a:solidFill>
                  <a:srgbClr val="00B050"/>
                </a:solidFill>
                <a:effectLst/>
                <a:uLnTx/>
                <a:uFillTx/>
                <a:latin typeface="Segoe UI Semibold"/>
                <a:ea typeface="+mj-ea"/>
                <a:cs typeface="+mj-cs"/>
                <a:sym typeface="Arial"/>
              </a:rPr>
              <a:t>SaaS</a:t>
            </a:r>
            <a:r>
              <a:rPr kumimoji="0" lang="en-US" sz="1200" b="0" i="0" u="none" strike="noStrike" kern="0" cap="none" spc="0" normalizeH="0" baseline="0" noProof="0" dirty="0">
                <a:ln>
                  <a:noFill/>
                </a:ln>
                <a:solidFill>
                  <a:srgbClr val="00B050"/>
                </a:solidFill>
                <a:effectLst/>
                <a:uLnTx/>
                <a:uFillTx/>
                <a:latin typeface="Segoe UI Semibold"/>
                <a:ea typeface="+mj-ea"/>
                <a:cs typeface="+mj-cs"/>
                <a:sym typeface="Arial"/>
              </a:rPr>
              <a:t> (specific to industry domains)</a:t>
            </a:r>
          </a:p>
        </p:txBody>
      </p:sp>
      <p:pic>
        <p:nvPicPr>
          <p:cNvPr id="1026" name="Picture 2" descr="Hugging Face – Lux Capital">
            <a:extLst>
              <a:ext uri="{FF2B5EF4-FFF2-40B4-BE49-F238E27FC236}">
                <a16:creationId xmlns:a16="http://schemas.microsoft.com/office/drawing/2014/main" id="{502FC546-31D7-2B70-08EF-0587B468834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9682" y="6418557"/>
            <a:ext cx="238856" cy="220544"/>
          </a:xfrm>
          <a:prstGeom prst="rect">
            <a:avLst/>
          </a:prstGeom>
          <a:noFill/>
          <a:extLst>
            <a:ext uri="{909E8E84-426E-40DD-AFC4-6F175D3DCCD1}">
              <a14:hiddenFill xmlns:a14="http://schemas.microsoft.com/office/drawing/2010/main">
                <a:solidFill>
                  <a:srgbClr val="FFFFFF"/>
                </a:solidFill>
              </a14:hiddenFill>
            </a:ext>
          </a:extLst>
        </p:spPr>
      </p:pic>
      <p:sp>
        <p:nvSpPr>
          <p:cNvPr id="31" name="CuadroTexto 30">
            <a:extLst>
              <a:ext uri="{FF2B5EF4-FFF2-40B4-BE49-F238E27FC236}">
                <a16:creationId xmlns:a16="http://schemas.microsoft.com/office/drawing/2014/main" id="{6C1A9306-6393-E20F-5D32-5A273CAC7074}"/>
              </a:ext>
            </a:extLst>
          </p:cNvPr>
          <p:cNvSpPr txBox="1"/>
          <p:nvPr/>
        </p:nvSpPr>
        <p:spPr>
          <a:xfrm>
            <a:off x="637648" y="6372655"/>
            <a:ext cx="1078295" cy="3539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HUGGING 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(native endpoints)</a:t>
            </a:r>
            <a:endParaRPr kumimoji="0" lang="es-ES" sz="1600" b="0"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2" name="Flecha: arriba y abajo 31">
            <a:extLst>
              <a:ext uri="{FF2B5EF4-FFF2-40B4-BE49-F238E27FC236}">
                <a16:creationId xmlns:a16="http://schemas.microsoft.com/office/drawing/2014/main" id="{39382943-EB77-1F0E-C081-6BC4007FCC58}"/>
              </a:ext>
            </a:extLst>
          </p:cNvPr>
          <p:cNvSpPr/>
          <p:nvPr/>
        </p:nvSpPr>
        <p:spPr bwMode="auto">
          <a:xfrm>
            <a:off x="1053704" y="6216648"/>
            <a:ext cx="124473" cy="205816"/>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ES" sz="2000" b="0" i="0" u="none" strike="noStrike" kern="120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33" name="CuadroTexto 32">
            <a:extLst>
              <a:ext uri="{FF2B5EF4-FFF2-40B4-BE49-F238E27FC236}">
                <a16:creationId xmlns:a16="http://schemas.microsoft.com/office/drawing/2014/main" id="{72428BD3-BC30-8794-6092-569D8A840F39}"/>
              </a:ext>
            </a:extLst>
          </p:cNvPr>
          <p:cNvSpPr txBox="1"/>
          <p:nvPr/>
        </p:nvSpPr>
        <p:spPr>
          <a:xfrm>
            <a:off x="2249510" y="6401715"/>
            <a:ext cx="161138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DOLLY </a:t>
            </a:r>
            <a:r>
              <a:rPr kumimoji="0" lang="en-US" sz="900" b="0" i="1"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(Open-source LLM) </a:t>
            </a:r>
            <a:endParaRPr kumimoji="0" lang="es-ES" sz="1800" b="0"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4" name="Flecha: arriba y abajo 33">
            <a:extLst>
              <a:ext uri="{FF2B5EF4-FFF2-40B4-BE49-F238E27FC236}">
                <a16:creationId xmlns:a16="http://schemas.microsoft.com/office/drawing/2014/main" id="{59DE6328-B35F-A836-922A-84CA9CA7130F}"/>
              </a:ext>
            </a:extLst>
          </p:cNvPr>
          <p:cNvSpPr/>
          <p:nvPr/>
        </p:nvSpPr>
        <p:spPr bwMode="auto">
          <a:xfrm>
            <a:off x="2351431" y="6216648"/>
            <a:ext cx="124473" cy="205816"/>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ES" sz="2000" b="0" i="0" u="none" strike="noStrike" kern="120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pic>
        <p:nvPicPr>
          <p:cNvPr id="38" name="Picture 2">
            <a:extLst>
              <a:ext uri="{FF2B5EF4-FFF2-40B4-BE49-F238E27FC236}">
                <a16:creationId xmlns:a16="http://schemas.microsoft.com/office/drawing/2014/main" id="{073BFADE-E4D3-EDEB-32A4-5B4B31B96A1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95589" y="5788706"/>
            <a:ext cx="436449" cy="43644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Ver las imágenes de origen">
            <a:extLst>
              <a:ext uri="{FF2B5EF4-FFF2-40B4-BE49-F238E27FC236}">
                <a16:creationId xmlns:a16="http://schemas.microsoft.com/office/drawing/2014/main" id="{862E622B-56D7-1277-B144-1F0F01C0B33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22615" y="5824231"/>
            <a:ext cx="696002" cy="365401"/>
          </a:xfrm>
          <a:prstGeom prst="rect">
            <a:avLst/>
          </a:prstGeom>
          <a:noFill/>
          <a:extLst>
            <a:ext uri="{909E8E84-426E-40DD-AFC4-6F175D3DCCD1}">
              <a14:hiddenFill xmlns:a14="http://schemas.microsoft.com/office/drawing/2010/main">
                <a:solidFill>
                  <a:srgbClr val="FFFFFF"/>
                </a:solidFill>
              </a14:hiddenFill>
            </a:ext>
          </a:extLst>
        </p:spPr>
      </p:pic>
      <p:sp>
        <p:nvSpPr>
          <p:cNvPr id="40" name="CuadroTexto 39">
            <a:extLst>
              <a:ext uri="{FF2B5EF4-FFF2-40B4-BE49-F238E27FC236}">
                <a16:creationId xmlns:a16="http://schemas.microsoft.com/office/drawing/2014/main" id="{6BFB76EE-4864-B798-6B3D-8E1CF02ECA56}"/>
              </a:ext>
            </a:extLst>
          </p:cNvPr>
          <p:cNvSpPr txBox="1"/>
          <p:nvPr/>
        </p:nvSpPr>
        <p:spPr>
          <a:xfrm>
            <a:off x="5805243" y="6201608"/>
            <a:ext cx="731229" cy="353943"/>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sym typeface="Arial"/>
              </a:rPr>
              <a:t>Synapse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Arial"/>
              </a:rPr>
              <a:t>(SQL-DWH)</a:t>
            </a:r>
          </a:p>
        </p:txBody>
      </p:sp>
      <p:sp>
        <p:nvSpPr>
          <p:cNvPr id="41" name="CuadroTexto 40">
            <a:extLst>
              <a:ext uri="{FF2B5EF4-FFF2-40B4-BE49-F238E27FC236}">
                <a16:creationId xmlns:a16="http://schemas.microsoft.com/office/drawing/2014/main" id="{1E3B3E25-49F4-B8CA-5CED-1D77D7298690}"/>
              </a:ext>
            </a:extLst>
          </p:cNvPr>
          <p:cNvSpPr txBox="1"/>
          <p:nvPr/>
        </p:nvSpPr>
        <p:spPr>
          <a:xfrm>
            <a:off x="6389263" y="6199755"/>
            <a:ext cx="1141513" cy="353943"/>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sym typeface="Arial"/>
              </a:rPr>
              <a:t>Data Explorer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sym typeface="Arial"/>
              </a:rPr>
              <a:t>(IoT, log, telemetry)</a:t>
            </a:r>
          </a:p>
        </p:txBody>
      </p:sp>
      <p:sp>
        <p:nvSpPr>
          <p:cNvPr id="42" name="Elipse 41">
            <a:extLst>
              <a:ext uri="{FF2B5EF4-FFF2-40B4-BE49-F238E27FC236}">
                <a16:creationId xmlns:a16="http://schemas.microsoft.com/office/drawing/2014/main" id="{1BF388EA-56FC-94B0-56AB-73CF07E2692A}"/>
              </a:ext>
            </a:extLst>
          </p:cNvPr>
          <p:cNvSpPr/>
          <p:nvPr/>
        </p:nvSpPr>
        <p:spPr bwMode="auto">
          <a:xfrm>
            <a:off x="162508" y="4157415"/>
            <a:ext cx="700747" cy="342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Deep </a:t>
            </a:r>
            <a:r>
              <a:rPr kumimoji="0" lang="es-ES" sz="7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Learning</a:t>
            </a:r>
            <a:r>
              <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/NLP</a:t>
            </a:r>
          </a:p>
        </p:txBody>
      </p:sp>
      <p:sp>
        <p:nvSpPr>
          <p:cNvPr id="43" name="Elipse 42">
            <a:extLst>
              <a:ext uri="{FF2B5EF4-FFF2-40B4-BE49-F238E27FC236}">
                <a16:creationId xmlns:a16="http://schemas.microsoft.com/office/drawing/2014/main" id="{5B765EFA-2EF0-6AED-BC80-837CF94CEF4B}"/>
              </a:ext>
            </a:extLst>
          </p:cNvPr>
          <p:cNvSpPr/>
          <p:nvPr/>
        </p:nvSpPr>
        <p:spPr bwMode="auto">
          <a:xfrm>
            <a:off x="153508" y="5259268"/>
            <a:ext cx="700747" cy="35858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 </a:t>
            </a:r>
            <a:r>
              <a:rPr kumimoji="0" lang="es-ES" sz="7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Learning</a:t>
            </a:r>
            <a:endPar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Elipse 43">
            <a:extLst>
              <a:ext uri="{FF2B5EF4-FFF2-40B4-BE49-F238E27FC236}">
                <a16:creationId xmlns:a16="http://schemas.microsoft.com/office/drawing/2014/main" id="{ECB66388-0FEC-2D3B-A1C3-811553F34BB6}"/>
              </a:ext>
            </a:extLst>
          </p:cNvPr>
          <p:cNvSpPr/>
          <p:nvPr/>
        </p:nvSpPr>
        <p:spPr bwMode="auto">
          <a:xfrm>
            <a:off x="9473547" y="2578538"/>
            <a:ext cx="700747" cy="342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ES" sz="7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a:t>
            </a:r>
            <a:r>
              <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s-ES" sz="7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Research</a:t>
            </a:r>
            <a:endPar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Elipse 44">
            <a:extLst>
              <a:ext uri="{FF2B5EF4-FFF2-40B4-BE49-F238E27FC236}">
                <a16:creationId xmlns:a16="http://schemas.microsoft.com/office/drawing/2014/main" id="{42BB3E95-6022-D73E-46A4-F8FAD466500A}"/>
              </a:ext>
            </a:extLst>
          </p:cNvPr>
          <p:cNvSpPr/>
          <p:nvPr/>
        </p:nvSpPr>
        <p:spPr bwMode="auto">
          <a:xfrm>
            <a:off x="1654663" y="6479356"/>
            <a:ext cx="651735" cy="3432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Generative AI</a:t>
            </a:r>
          </a:p>
        </p:txBody>
      </p:sp>
      <p:graphicFrame>
        <p:nvGraphicFramePr>
          <p:cNvPr id="46" name="Table 37">
            <a:extLst>
              <a:ext uri="{FF2B5EF4-FFF2-40B4-BE49-F238E27FC236}">
                <a16:creationId xmlns:a16="http://schemas.microsoft.com/office/drawing/2014/main" id="{139CDE0B-E7EF-0D09-2F30-23EFD217E607}"/>
              </a:ext>
            </a:extLst>
          </p:cNvPr>
          <p:cNvGraphicFramePr>
            <a:graphicFrameLocks noGrp="1"/>
          </p:cNvGraphicFramePr>
          <p:nvPr/>
        </p:nvGraphicFramePr>
        <p:xfrm>
          <a:off x="357051" y="1209751"/>
          <a:ext cx="11497354" cy="435288"/>
        </p:xfrm>
        <a:graphic>
          <a:graphicData uri="http://schemas.openxmlformats.org/drawingml/2006/table">
            <a:tbl>
              <a:tblPr firstRow="1">
                <a:tableStyleId>{5C22544A-7EE6-4342-B048-85BDC9FD1C3A}</a:tableStyleId>
              </a:tblPr>
              <a:tblGrid>
                <a:gridCol w="1642479">
                  <a:extLst>
                    <a:ext uri="{9D8B030D-6E8A-4147-A177-3AD203B41FA5}">
                      <a16:colId xmlns:a16="http://schemas.microsoft.com/office/drawing/2014/main" val="1544755812"/>
                    </a:ext>
                  </a:extLst>
                </a:gridCol>
                <a:gridCol w="3284959">
                  <a:extLst>
                    <a:ext uri="{9D8B030D-6E8A-4147-A177-3AD203B41FA5}">
                      <a16:colId xmlns:a16="http://schemas.microsoft.com/office/drawing/2014/main" val="1125473099"/>
                    </a:ext>
                  </a:extLst>
                </a:gridCol>
                <a:gridCol w="1642479">
                  <a:extLst>
                    <a:ext uri="{9D8B030D-6E8A-4147-A177-3AD203B41FA5}">
                      <a16:colId xmlns:a16="http://schemas.microsoft.com/office/drawing/2014/main" val="3865760654"/>
                    </a:ext>
                  </a:extLst>
                </a:gridCol>
                <a:gridCol w="1642479">
                  <a:extLst>
                    <a:ext uri="{9D8B030D-6E8A-4147-A177-3AD203B41FA5}">
                      <a16:colId xmlns:a16="http://schemas.microsoft.com/office/drawing/2014/main" val="1471163973"/>
                    </a:ext>
                  </a:extLst>
                </a:gridCol>
                <a:gridCol w="1642479">
                  <a:extLst>
                    <a:ext uri="{9D8B030D-6E8A-4147-A177-3AD203B41FA5}">
                      <a16:colId xmlns:a16="http://schemas.microsoft.com/office/drawing/2014/main" val="949541359"/>
                    </a:ext>
                  </a:extLst>
                </a:gridCol>
                <a:gridCol w="1642479">
                  <a:extLst>
                    <a:ext uri="{9D8B030D-6E8A-4147-A177-3AD203B41FA5}">
                      <a16:colId xmlns:a16="http://schemas.microsoft.com/office/drawing/2014/main" val="3321879083"/>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1" kern="0" dirty="0">
                        <a:solidFill>
                          <a:srgbClr val="50E6FF"/>
                        </a:solidFill>
                        <a:latin typeface="Segoe UI Semibold" panose="020B0702040204020203" pitchFamily="34" charset="0"/>
                        <a:ea typeface="+mn-ea"/>
                        <a:cs typeface="Segoe UI Semibold" panose="020B0702040204020203" pitchFamily="34" charset="0"/>
                      </a:endParaRPr>
                    </a:p>
                  </a:txBody>
                  <a:tcPr marL="0" marR="0" marT="0" marB="0"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1" kern="0" dirty="0">
                        <a:solidFill>
                          <a:srgbClr val="50E6FF"/>
                        </a:solidFill>
                        <a:latin typeface="Segoe UI Semibold" panose="020B0702040204020203" pitchFamily="34" charset="0"/>
                        <a:ea typeface="+mn-ea"/>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1" kern="0" dirty="0">
                        <a:solidFill>
                          <a:srgbClr val="50E6FF"/>
                        </a:solidFill>
                        <a:latin typeface="Segoe UI Semibold" panose="020B0702040204020203" pitchFamily="34" charset="0"/>
                        <a:ea typeface="+mn-ea"/>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1" kern="0" dirty="0">
                        <a:solidFill>
                          <a:srgbClr val="50E6FF"/>
                        </a:solidFill>
                        <a:latin typeface="Segoe UI Semibold" panose="020B0702040204020203" pitchFamily="34" charset="0"/>
                        <a:ea typeface="+mn-ea"/>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1" kern="0" dirty="0">
                        <a:solidFill>
                          <a:srgbClr val="50E6FF"/>
                        </a:solidFill>
                        <a:latin typeface="Segoe UI Semibold" panose="020B0702040204020203" pitchFamily="34" charset="0"/>
                        <a:ea typeface="+mn-ea"/>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1" kern="0" dirty="0">
                        <a:solidFill>
                          <a:srgbClr val="50E6FF"/>
                        </a:solidFill>
                        <a:latin typeface="Segoe UI Semibold" panose="020B0702040204020203" pitchFamily="34" charset="0"/>
                        <a:ea typeface="+mn-ea"/>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8079878"/>
                  </a:ext>
                </a:extLst>
              </a:tr>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Marketing</a:t>
                      </a:r>
                    </a:p>
                  </a:txBody>
                  <a:tcPr marL="0" marR="0" marT="0" marB="0" anchor="ctr">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Healthcare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Agriculture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Education</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Design / Arts</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b="1" kern="0" dirty="0">
                          <a:solidFill>
                            <a:srgbClr val="50E6FF"/>
                          </a:solidFill>
                          <a:latin typeface="Segoe UI Semibold" panose="020B0702040204020203" pitchFamily="34" charset="0"/>
                          <a:ea typeface="+mn-ea"/>
                          <a:cs typeface="Segoe UI Semibold" panose="020B0702040204020203" pitchFamily="34" charset="0"/>
                        </a:rPr>
                        <a:t>Internet</a:t>
                      </a: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814492148"/>
                  </a:ext>
                </a:extLst>
              </a:tr>
            </a:tbl>
          </a:graphicData>
        </a:graphic>
      </p:graphicFrame>
      <p:sp>
        <p:nvSpPr>
          <p:cNvPr id="47" name="Elipse 46">
            <a:extLst>
              <a:ext uri="{FF2B5EF4-FFF2-40B4-BE49-F238E27FC236}">
                <a16:creationId xmlns:a16="http://schemas.microsoft.com/office/drawing/2014/main" id="{E68A76DF-CDB4-10A0-4EAF-F1D0AF5D2D8D}"/>
              </a:ext>
            </a:extLst>
          </p:cNvPr>
          <p:cNvSpPr/>
          <p:nvPr/>
        </p:nvSpPr>
        <p:spPr bwMode="auto">
          <a:xfrm>
            <a:off x="8466104" y="4640911"/>
            <a:ext cx="651735" cy="3432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Generative AI</a:t>
            </a:r>
          </a:p>
        </p:txBody>
      </p:sp>
      <p:sp>
        <p:nvSpPr>
          <p:cNvPr id="48" name="CuadroTexto 47">
            <a:extLst>
              <a:ext uri="{FF2B5EF4-FFF2-40B4-BE49-F238E27FC236}">
                <a16:creationId xmlns:a16="http://schemas.microsoft.com/office/drawing/2014/main" id="{1AAB60AB-9406-B3A0-33B1-6DB5E02E6998}"/>
              </a:ext>
            </a:extLst>
          </p:cNvPr>
          <p:cNvSpPr txBox="1"/>
          <p:nvPr/>
        </p:nvSpPr>
        <p:spPr>
          <a:xfrm>
            <a:off x="7487442" y="4528286"/>
            <a:ext cx="107829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GPT 3.5</a:t>
            </a:r>
            <a:r>
              <a:rPr kumimoji="0" lang="en-US" sz="900" b="1" i="1"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turbo</a:t>
            </a:r>
            <a:r>
              <a:rPr kumimoji="0" lang="en-U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&amp;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DALL·E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1028" name="Picture 4" descr="Dynamics 365 for Customer Insights - KTL Solutions">
            <a:extLst>
              <a:ext uri="{FF2B5EF4-FFF2-40B4-BE49-F238E27FC236}">
                <a16:creationId xmlns:a16="http://schemas.microsoft.com/office/drawing/2014/main" id="{8258BE91-40CA-8B73-402C-DBAD8E2B2AAA}"/>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80" r="-487"/>
          <a:stretch/>
        </p:blipFill>
        <p:spPr bwMode="auto">
          <a:xfrm>
            <a:off x="465419" y="1072583"/>
            <a:ext cx="323294" cy="281373"/>
          </a:xfrm>
          <a:prstGeom prst="hexagon">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9" name="Elipse 48">
            <a:extLst>
              <a:ext uri="{FF2B5EF4-FFF2-40B4-BE49-F238E27FC236}">
                <a16:creationId xmlns:a16="http://schemas.microsoft.com/office/drawing/2014/main" id="{5A4C1E13-E184-BE28-0375-0A530A8B6011}"/>
              </a:ext>
            </a:extLst>
          </p:cNvPr>
          <p:cNvSpPr/>
          <p:nvPr/>
        </p:nvSpPr>
        <p:spPr bwMode="auto">
          <a:xfrm>
            <a:off x="151983" y="1757059"/>
            <a:ext cx="700747" cy="342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6000" rIns="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ES" sz="7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Automation</a:t>
            </a:r>
            <a:endPar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CuadroTexto 49">
            <a:extLst>
              <a:ext uri="{FF2B5EF4-FFF2-40B4-BE49-F238E27FC236}">
                <a16:creationId xmlns:a16="http://schemas.microsoft.com/office/drawing/2014/main" id="{70E9597C-576E-B94E-8075-8D346361CF09}"/>
              </a:ext>
            </a:extLst>
          </p:cNvPr>
          <p:cNvSpPr txBox="1"/>
          <p:nvPr/>
        </p:nvSpPr>
        <p:spPr>
          <a:xfrm>
            <a:off x="765092" y="1041388"/>
            <a:ext cx="14484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Customer Insights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(segmentation, campaigns)</a:t>
            </a:r>
            <a:endParaRPr kumimoji="0" lang="es-E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1" name="AutoShape 6" descr="Einführung in Azure Service Health - Learn | Microsoft Docs">
            <a:extLst>
              <a:ext uri="{FF2B5EF4-FFF2-40B4-BE49-F238E27FC236}">
                <a16:creationId xmlns:a16="http://schemas.microsoft.com/office/drawing/2014/main" id="{6479F6DC-35ED-E7F9-AAA5-4B1A00FBBE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6" name="Imagen 55">
            <a:extLst>
              <a:ext uri="{FF2B5EF4-FFF2-40B4-BE49-F238E27FC236}">
                <a16:creationId xmlns:a16="http://schemas.microsoft.com/office/drawing/2014/main" id="{B7577D85-2806-024F-BC8F-87E8AF2E10E3}"/>
              </a:ext>
            </a:extLst>
          </p:cNvPr>
          <p:cNvPicPr>
            <a:picLocks noChangeAspect="1"/>
          </p:cNvPicPr>
          <p:nvPr/>
        </p:nvPicPr>
        <p:blipFill rotWithShape="1">
          <a:blip r:embed="rId22"/>
          <a:srcRect r="2087"/>
          <a:stretch/>
        </p:blipFill>
        <p:spPr>
          <a:xfrm>
            <a:off x="2149191" y="1056860"/>
            <a:ext cx="319007" cy="315496"/>
          </a:xfrm>
          <a:prstGeom prst="ellipse">
            <a:avLst/>
          </a:prstGeom>
          <a:ln>
            <a:solidFill>
              <a:schemeClr val="tx1"/>
            </a:solidFill>
          </a:ln>
        </p:spPr>
      </p:pic>
      <p:sp>
        <p:nvSpPr>
          <p:cNvPr id="57" name="CuadroTexto 56">
            <a:extLst>
              <a:ext uri="{FF2B5EF4-FFF2-40B4-BE49-F238E27FC236}">
                <a16:creationId xmlns:a16="http://schemas.microsoft.com/office/drawing/2014/main" id="{0E73801E-C36D-C095-53FF-C685399D42F5}"/>
              </a:ext>
            </a:extLst>
          </p:cNvPr>
          <p:cNvSpPr txBox="1"/>
          <p:nvPr/>
        </p:nvSpPr>
        <p:spPr>
          <a:xfrm>
            <a:off x="2471056" y="1040404"/>
            <a:ext cx="134362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Healthcare Data &amp;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(DICOM, FHIR, </a:t>
            </a:r>
            <a:r>
              <a:rPr kumimoji="0" lang="en-US" sz="700"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InnerEye</a:t>
            </a:r>
            <a:r>
              <a:rPr kumimoji="0" lang="en-US" sz="7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s-E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8" name="Elipse 57">
            <a:extLst>
              <a:ext uri="{FF2B5EF4-FFF2-40B4-BE49-F238E27FC236}">
                <a16:creationId xmlns:a16="http://schemas.microsoft.com/office/drawing/2014/main" id="{AA67CFBB-B4ED-D70D-4E84-738C57B4C33E}"/>
              </a:ext>
            </a:extLst>
          </p:cNvPr>
          <p:cNvSpPr/>
          <p:nvPr/>
        </p:nvSpPr>
        <p:spPr bwMode="auto">
          <a:xfrm>
            <a:off x="1226267" y="5686358"/>
            <a:ext cx="497521" cy="2390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ES" sz="7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AutoML</a:t>
            </a:r>
            <a:endPar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 descr="Welcome to OEA | Open Education Analytics">
            <a:extLst>
              <a:ext uri="{FF2B5EF4-FFF2-40B4-BE49-F238E27FC236}">
                <a16:creationId xmlns:a16="http://schemas.microsoft.com/office/drawing/2014/main" id="{197DF5DE-1F04-07F9-34E6-60E7D0846FF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22776" y="1095120"/>
            <a:ext cx="365104" cy="210016"/>
          </a:xfrm>
          <a:prstGeom prst="rect">
            <a:avLst/>
          </a:prstGeom>
          <a:noFill/>
          <a:extLst>
            <a:ext uri="{909E8E84-426E-40DD-AFC4-6F175D3DCCD1}">
              <a14:hiddenFill xmlns:a14="http://schemas.microsoft.com/office/drawing/2010/main">
                <a:solidFill>
                  <a:srgbClr val="FFFFFF"/>
                </a:solidFill>
              </a14:hiddenFill>
            </a:ext>
          </a:extLst>
        </p:spPr>
      </p:pic>
      <p:sp>
        <p:nvSpPr>
          <p:cNvPr id="59" name="CuadroTexto 58">
            <a:extLst>
              <a:ext uri="{FF2B5EF4-FFF2-40B4-BE49-F238E27FC236}">
                <a16:creationId xmlns:a16="http://schemas.microsoft.com/office/drawing/2014/main" id="{CD9BC8BC-5A91-A5B2-AC81-E8B4404B02AB}"/>
              </a:ext>
            </a:extLst>
          </p:cNvPr>
          <p:cNvSpPr txBox="1"/>
          <p:nvPr/>
        </p:nvSpPr>
        <p:spPr>
          <a:xfrm>
            <a:off x="7358656" y="1015268"/>
            <a:ext cx="12328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 Open Education Analytics</a:t>
            </a:r>
            <a:endParaRPr kumimoji="0" lang="es-E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1" name="CuadroTexto 60">
            <a:extLst>
              <a:ext uri="{FF2B5EF4-FFF2-40B4-BE49-F238E27FC236}">
                <a16:creationId xmlns:a16="http://schemas.microsoft.com/office/drawing/2014/main" id="{75368447-B595-63DD-F21F-E08E86B041BC}"/>
              </a:ext>
            </a:extLst>
          </p:cNvPr>
          <p:cNvSpPr txBox="1"/>
          <p:nvPr/>
        </p:nvSpPr>
        <p:spPr>
          <a:xfrm>
            <a:off x="5570528" y="1018945"/>
            <a:ext cx="129288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Data Manager for Agriculture</a:t>
            </a:r>
            <a:endParaRPr kumimoji="0" lang="es-ES" sz="1800" b="1" i="0" u="none" strike="noStrike" kern="1200" cap="none" spc="0" normalizeH="0" baseline="0" noProof="0" dirty="0">
              <a:ln>
                <a:noFill/>
              </a:ln>
              <a:solidFill>
                <a:srgbClr val="71777D"/>
              </a:solidFill>
              <a:effectLst/>
              <a:uLnTx/>
              <a:uFillTx/>
              <a:latin typeface="Roboto" panose="02000000000000000000" pitchFamily="2" charset="0"/>
              <a:ea typeface="+mn-ea"/>
              <a:cs typeface="+mn-cs"/>
            </a:endParaRPr>
          </a:p>
        </p:txBody>
      </p:sp>
      <p:pic>
        <p:nvPicPr>
          <p:cNvPr id="1036" name="Picture 12" descr="Nuance MediaRoom - Logos">
            <a:extLst>
              <a:ext uri="{FF2B5EF4-FFF2-40B4-BE49-F238E27FC236}">
                <a16:creationId xmlns:a16="http://schemas.microsoft.com/office/drawing/2014/main" id="{133C1F59-A5A6-AF7D-C031-A9FE574B6F3B}"/>
              </a:ext>
            </a:extLst>
          </p:cNvPr>
          <p:cNvPicPr>
            <a:picLocks noChangeAspect="1" noChangeArrowheads="1"/>
          </p:cNvPicPr>
          <p:nvPr/>
        </p:nvPicPr>
        <p:blipFill>
          <a:blip r:embed="rId24">
            <a:lum bright="70000" contrast="-70000"/>
            <a:extLst>
              <a:ext uri="{BEBA8EAE-BF5A-486C-A8C5-ECC9F3942E4B}">
                <a14:imgProps xmlns:a14="http://schemas.microsoft.com/office/drawing/2010/main">
                  <a14:imgLayer r:embed="rId2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806161" y="1039204"/>
            <a:ext cx="505813" cy="325311"/>
          </a:xfrm>
          <a:prstGeom prst="rect">
            <a:avLst/>
          </a:prstGeom>
          <a:noFill/>
          <a:extLst>
            <a:ext uri="{909E8E84-426E-40DD-AFC4-6F175D3DCCD1}">
              <a14:hiddenFill xmlns:a14="http://schemas.microsoft.com/office/drawing/2010/main">
                <a:solidFill>
                  <a:srgbClr val="FFFFFF"/>
                </a:solidFill>
              </a14:hiddenFill>
            </a:ext>
          </a:extLst>
        </p:spPr>
      </p:pic>
      <p:sp>
        <p:nvSpPr>
          <p:cNvPr id="449" name="CuadroTexto 448">
            <a:extLst>
              <a:ext uri="{FF2B5EF4-FFF2-40B4-BE49-F238E27FC236}">
                <a16:creationId xmlns:a16="http://schemas.microsoft.com/office/drawing/2014/main" id="{9C2070E0-1F90-7204-D9C8-5F4D90AF1149}"/>
              </a:ext>
            </a:extLst>
          </p:cNvPr>
          <p:cNvSpPr txBox="1"/>
          <p:nvPr/>
        </p:nvSpPr>
        <p:spPr>
          <a:xfrm>
            <a:off x="4280805" y="1047112"/>
            <a:ext cx="9137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Nuance Suite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(Engagement, etc.)</a:t>
            </a:r>
            <a:endParaRPr kumimoji="0" lang="es-E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38" name="Picture 14" descr="Microsoft Designer - Stunning designs in a flash">
            <a:extLst>
              <a:ext uri="{FF2B5EF4-FFF2-40B4-BE49-F238E27FC236}">
                <a16:creationId xmlns:a16="http://schemas.microsoft.com/office/drawing/2014/main" id="{E35973A9-DCA9-9A13-FF67-8683455C2C2C}"/>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b="16927"/>
          <a:stretch/>
        </p:blipFill>
        <p:spPr bwMode="auto">
          <a:xfrm>
            <a:off x="8608553" y="993723"/>
            <a:ext cx="451626" cy="375179"/>
          </a:xfrm>
          <a:prstGeom prst="rect">
            <a:avLst/>
          </a:prstGeom>
          <a:noFill/>
          <a:extLst>
            <a:ext uri="{909E8E84-426E-40DD-AFC4-6F175D3DCCD1}">
              <a14:hiddenFill xmlns:a14="http://schemas.microsoft.com/office/drawing/2010/main">
                <a:solidFill>
                  <a:srgbClr val="FFFFFF"/>
                </a:solidFill>
              </a14:hiddenFill>
            </a:ext>
          </a:extLst>
        </p:spPr>
      </p:pic>
      <p:sp>
        <p:nvSpPr>
          <p:cNvPr id="450" name="CuadroTexto 449">
            <a:extLst>
              <a:ext uri="{FF2B5EF4-FFF2-40B4-BE49-F238E27FC236}">
                <a16:creationId xmlns:a16="http://schemas.microsoft.com/office/drawing/2014/main" id="{85B9A718-3714-CCBC-5C28-6E946E436700}"/>
              </a:ext>
            </a:extLst>
          </p:cNvPr>
          <p:cNvSpPr txBox="1"/>
          <p:nvPr/>
        </p:nvSpPr>
        <p:spPr>
          <a:xfrm>
            <a:off x="8975389" y="1035860"/>
            <a:ext cx="118922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Microsoft Designer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(Visual Arts and content)</a:t>
            </a:r>
            <a:endParaRPr kumimoji="0" lang="es-E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40" name="Picture 16" descr="Bing Logo, symbol, meaning, history, PNG">
            <a:extLst>
              <a:ext uri="{FF2B5EF4-FFF2-40B4-BE49-F238E27FC236}">
                <a16:creationId xmlns:a16="http://schemas.microsoft.com/office/drawing/2014/main" id="{32D128DD-050E-98AD-1C5F-116E01E148E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173581" y="1022020"/>
            <a:ext cx="609233" cy="342694"/>
          </a:xfrm>
          <a:prstGeom prst="rect">
            <a:avLst/>
          </a:prstGeom>
          <a:noFill/>
          <a:extLst>
            <a:ext uri="{909E8E84-426E-40DD-AFC4-6F175D3DCCD1}">
              <a14:hiddenFill xmlns:a14="http://schemas.microsoft.com/office/drawing/2010/main">
                <a:solidFill>
                  <a:srgbClr val="FFFFFF"/>
                </a:solidFill>
              </a14:hiddenFill>
            </a:ext>
          </a:extLst>
        </p:spPr>
      </p:pic>
      <p:sp>
        <p:nvSpPr>
          <p:cNvPr id="451" name="CuadroTexto 450">
            <a:extLst>
              <a:ext uri="{FF2B5EF4-FFF2-40B4-BE49-F238E27FC236}">
                <a16:creationId xmlns:a16="http://schemas.microsoft.com/office/drawing/2014/main" id="{BC7023BF-FBDF-268F-A2FA-1408A166C7A3}"/>
              </a:ext>
            </a:extLst>
          </p:cNvPr>
          <p:cNvSpPr txBox="1"/>
          <p:nvPr/>
        </p:nvSpPr>
        <p:spPr>
          <a:xfrm>
            <a:off x="10624377" y="1043992"/>
            <a:ext cx="118922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Bing + 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(Internet Search &amp; Chat)</a:t>
            </a:r>
            <a:endParaRPr kumimoji="0" lang="es-E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42" name="Picture 18" descr="Azure has a new logo, but where do you download it? Here!">
            <a:extLst>
              <a:ext uri="{FF2B5EF4-FFF2-40B4-BE49-F238E27FC236}">
                <a16:creationId xmlns:a16="http://schemas.microsoft.com/office/drawing/2014/main" id="{0DA3726F-5C93-D336-B8F9-06CBE00AEE5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395463" y="1094183"/>
            <a:ext cx="223457" cy="2234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rosoft AI Builder capacity add-on | DSA ICT">
            <a:extLst>
              <a:ext uri="{FF2B5EF4-FFF2-40B4-BE49-F238E27FC236}">
                <a16:creationId xmlns:a16="http://schemas.microsoft.com/office/drawing/2014/main" id="{81C58BDA-42C2-89F6-C8C0-A2C7E6D8F38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94911" y="2189188"/>
            <a:ext cx="298455" cy="293792"/>
          </a:xfrm>
          <a:prstGeom prst="rect">
            <a:avLst/>
          </a:prstGeom>
          <a:noFill/>
          <a:extLst>
            <a:ext uri="{909E8E84-426E-40DD-AFC4-6F175D3DCCD1}">
              <a14:hiddenFill xmlns:a14="http://schemas.microsoft.com/office/drawing/2010/main">
                <a:solidFill>
                  <a:srgbClr val="FFFFFF"/>
                </a:solidFill>
              </a14:hiddenFill>
            </a:ext>
          </a:extLst>
        </p:spPr>
      </p:pic>
      <p:sp>
        <p:nvSpPr>
          <p:cNvPr id="453" name="Elipse 452">
            <a:extLst>
              <a:ext uri="{FF2B5EF4-FFF2-40B4-BE49-F238E27FC236}">
                <a16:creationId xmlns:a16="http://schemas.microsoft.com/office/drawing/2014/main" id="{1190B705-325D-517E-22C7-63C49744DFF3}"/>
              </a:ext>
            </a:extLst>
          </p:cNvPr>
          <p:cNvSpPr/>
          <p:nvPr/>
        </p:nvSpPr>
        <p:spPr bwMode="auto">
          <a:xfrm>
            <a:off x="9811562" y="707382"/>
            <a:ext cx="651735" cy="3432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Generative AI</a:t>
            </a:r>
          </a:p>
        </p:txBody>
      </p:sp>
      <p:sp>
        <p:nvSpPr>
          <p:cNvPr id="454" name="Elipse 453">
            <a:extLst>
              <a:ext uri="{FF2B5EF4-FFF2-40B4-BE49-F238E27FC236}">
                <a16:creationId xmlns:a16="http://schemas.microsoft.com/office/drawing/2014/main" id="{E4E12FAB-3F1C-5C4C-6769-60EE6823A763}"/>
              </a:ext>
            </a:extLst>
          </p:cNvPr>
          <p:cNvSpPr/>
          <p:nvPr/>
        </p:nvSpPr>
        <p:spPr bwMode="auto">
          <a:xfrm>
            <a:off x="8471266" y="1941399"/>
            <a:ext cx="651735" cy="3432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E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Generative AI</a:t>
            </a:r>
          </a:p>
        </p:txBody>
      </p:sp>
      <p:sp>
        <p:nvSpPr>
          <p:cNvPr id="455" name="Freeform 2">
            <a:extLst>
              <a:ext uri="{FF2B5EF4-FFF2-40B4-BE49-F238E27FC236}">
                <a16:creationId xmlns:a16="http://schemas.microsoft.com/office/drawing/2014/main" id="{B95C6705-1648-F083-3E75-D0CD42EC8CB8}"/>
              </a:ext>
            </a:extLst>
          </p:cNvPr>
          <p:cNvSpPr>
            <a:spLocks noChangeArrowheads="1"/>
          </p:cNvSpPr>
          <p:nvPr/>
        </p:nvSpPr>
        <p:spPr bwMode="auto">
          <a:xfrm>
            <a:off x="4586447" y="5266095"/>
            <a:ext cx="1158559" cy="1316632"/>
          </a:xfrm>
          <a:prstGeom prst="rect">
            <a:avLst/>
          </a:prstGeom>
          <a:solidFill>
            <a:schemeClr val="bg1">
              <a:lumMod val="85000"/>
              <a:lumOff val="15000"/>
            </a:schemeClr>
          </a:solidFill>
          <a:ln w="19050" cap="flat">
            <a:gradFill flip="none" rotWithShape="1">
              <a:gsLst>
                <a:gs pos="0">
                  <a:schemeClr val="accent1"/>
                </a:gs>
                <a:gs pos="100000">
                  <a:schemeClr val="accent2"/>
                </a:gs>
              </a:gsLst>
              <a:lin ang="4800000" scaled="0"/>
              <a:tileRect/>
            </a:gradFill>
            <a:miter lim="800000"/>
            <a:headEnd/>
            <a:tailEnd/>
          </a:ln>
          <a:effectLst/>
        </p:spPr>
        <p:txBody>
          <a:bodyPr wrap="none" anchor="t"/>
          <a:lstStyle/>
          <a:p>
            <a:pPr marL="0" marR="0" lvl="0" indent="0" algn="ctr" defTabSz="82296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highlight>
                  <a:srgbClr val="0078D4"/>
                </a:highlight>
                <a:uLnTx/>
                <a:uFillTx/>
                <a:latin typeface="Segoe UI"/>
                <a:ea typeface="+mn-ea"/>
                <a:cs typeface="Arial" charset="0"/>
                <a:sym typeface="Arial"/>
              </a:rPr>
              <a:t>Storage/DBs</a:t>
            </a:r>
          </a:p>
        </p:txBody>
      </p:sp>
      <p:sp>
        <p:nvSpPr>
          <p:cNvPr id="459" name="CuadroTexto 458">
            <a:extLst>
              <a:ext uri="{FF2B5EF4-FFF2-40B4-BE49-F238E27FC236}">
                <a16:creationId xmlns:a16="http://schemas.microsoft.com/office/drawing/2014/main" id="{5E8EC07C-212E-D8BE-A293-5A5129137D7E}"/>
              </a:ext>
            </a:extLst>
          </p:cNvPr>
          <p:cNvSpPr txBox="1"/>
          <p:nvPr/>
        </p:nvSpPr>
        <p:spPr>
          <a:xfrm>
            <a:off x="4900218" y="5632471"/>
            <a:ext cx="892325" cy="215444"/>
          </a:xfrm>
          <a:prstGeom prst="rect">
            <a:avLst/>
          </a:prstGeom>
          <a:noFill/>
        </p:spPr>
        <p:txBody>
          <a:bodyPr wrap="squar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800" b="1" i="1" u="none" strike="noStrike" kern="0" cap="none" spc="0" normalizeH="0" baseline="0" noProof="0" dirty="0" err="1">
                <a:ln>
                  <a:noFill/>
                </a:ln>
                <a:solidFill>
                  <a:prstClr val="white"/>
                </a:solidFill>
                <a:effectLst/>
                <a:uLnTx/>
                <a:uFillTx/>
                <a:latin typeface="Segoe UI"/>
                <a:ea typeface="+mn-ea"/>
                <a:cs typeface="Arial" charset="0"/>
                <a:sym typeface="Arial"/>
              </a:rPr>
              <a:t>Datalake</a:t>
            </a:r>
            <a:r>
              <a:rPr kumimoji="0" lang="en-US" sz="800" b="1" i="1" u="none" strike="noStrike" kern="0" cap="none" spc="0" normalizeH="0" baseline="0" noProof="0" dirty="0">
                <a:ln>
                  <a:noFill/>
                </a:ln>
                <a:solidFill>
                  <a:prstClr val="white"/>
                </a:solidFill>
                <a:effectLst/>
                <a:uLnTx/>
                <a:uFillTx/>
                <a:latin typeface="Segoe UI"/>
                <a:ea typeface="+mn-ea"/>
                <a:cs typeface="Arial" charset="0"/>
                <a:sym typeface="Arial"/>
              </a:rPr>
              <a:t> Gen2</a:t>
            </a:r>
          </a:p>
        </p:txBody>
      </p:sp>
      <p:sp>
        <p:nvSpPr>
          <p:cNvPr id="461" name="Freeform: Shape 222">
            <a:extLst>
              <a:ext uri="{FF2B5EF4-FFF2-40B4-BE49-F238E27FC236}">
                <a16:creationId xmlns:a16="http://schemas.microsoft.com/office/drawing/2014/main" id="{CD6BF557-0778-4E43-8979-12BE4F408148}"/>
              </a:ext>
            </a:extLst>
          </p:cNvPr>
          <p:cNvSpPr/>
          <p:nvPr/>
        </p:nvSpPr>
        <p:spPr bwMode="auto">
          <a:xfrm>
            <a:off x="4646265" y="6252408"/>
            <a:ext cx="299927" cy="27774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Freeform 5">
            <a:extLst>
              <a:ext uri="{FF2B5EF4-FFF2-40B4-BE49-F238E27FC236}">
                <a16:creationId xmlns:a16="http://schemas.microsoft.com/office/drawing/2014/main" id="{8C37979F-E4AB-969E-8FA9-2BFE3FB17717}"/>
              </a:ext>
            </a:extLst>
          </p:cNvPr>
          <p:cNvSpPr>
            <a:spLocks noEditPoints="1"/>
          </p:cNvSpPr>
          <p:nvPr/>
        </p:nvSpPr>
        <p:spPr bwMode="auto">
          <a:xfrm>
            <a:off x="4642342" y="5604204"/>
            <a:ext cx="293303" cy="230827"/>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0078D4"/>
          </a:solidFill>
          <a:ln w="0">
            <a:noFill/>
            <a:prstDash val="solid"/>
            <a:round/>
            <a:headEnd/>
            <a:tailEnd/>
          </a:ln>
        </p:spPr>
        <p:txBody>
          <a:bodyPr vert="horz" wrap="square" lIns="74691" tIns="37346" rIns="74691" bIns="37346" numCol="1" anchor="t" anchorCtr="0" compatLnSpc="1">
            <a:prstTxWarp prst="textNoShape">
              <a:avLst/>
            </a:prstTxWarp>
          </a:bodyPr>
          <a:lstStyle/>
          <a:p>
            <a:pPr marL="0" marR="0" lvl="0" indent="0" algn="l" defTabSz="896178"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prstClr val="white"/>
              </a:solidFill>
              <a:effectLst/>
              <a:uLnTx/>
              <a:uFillTx/>
              <a:latin typeface="Segoe UI"/>
              <a:ea typeface="+mn-ea"/>
              <a:cs typeface="+mn-cs"/>
            </a:endParaRPr>
          </a:p>
        </p:txBody>
      </p:sp>
      <p:pic>
        <p:nvPicPr>
          <p:cNvPr id="464" name="Picture 30" descr="Ver las imágenes de origen">
            <a:extLst>
              <a:ext uri="{FF2B5EF4-FFF2-40B4-BE49-F238E27FC236}">
                <a16:creationId xmlns:a16="http://schemas.microsoft.com/office/drawing/2014/main" id="{1829AEA0-5E84-B28A-2F48-5168D4F790C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69835" y="5931650"/>
            <a:ext cx="274692" cy="274692"/>
          </a:xfrm>
          <a:prstGeom prst="rect">
            <a:avLst/>
          </a:prstGeom>
          <a:noFill/>
          <a:extLst>
            <a:ext uri="{909E8E84-426E-40DD-AFC4-6F175D3DCCD1}">
              <a14:hiddenFill xmlns:a14="http://schemas.microsoft.com/office/drawing/2010/main">
                <a:solidFill>
                  <a:srgbClr val="FFFFFF"/>
                </a:solidFill>
              </a14:hiddenFill>
            </a:ext>
          </a:extLst>
        </p:spPr>
      </p:pic>
      <p:sp>
        <p:nvSpPr>
          <p:cNvPr id="465" name="CuadroTexto 464">
            <a:extLst>
              <a:ext uri="{FF2B5EF4-FFF2-40B4-BE49-F238E27FC236}">
                <a16:creationId xmlns:a16="http://schemas.microsoft.com/office/drawing/2014/main" id="{668C2F1B-6B63-0641-FF12-A59032D9412E}"/>
              </a:ext>
            </a:extLst>
          </p:cNvPr>
          <p:cNvSpPr txBox="1"/>
          <p:nvPr/>
        </p:nvSpPr>
        <p:spPr>
          <a:xfrm>
            <a:off x="4902101" y="5886460"/>
            <a:ext cx="851071" cy="338554"/>
          </a:xfrm>
          <a:prstGeom prst="rect">
            <a:avLst/>
          </a:prstGeom>
          <a:noFill/>
        </p:spPr>
        <p:txBody>
          <a:bodyPr wrap="squar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800" b="1" i="1" u="none" strike="noStrike" kern="0" cap="none" spc="0" normalizeH="0" baseline="0" noProof="0" dirty="0">
                <a:ln>
                  <a:noFill/>
                </a:ln>
                <a:solidFill>
                  <a:prstClr val="white"/>
                </a:solidFill>
                <a:effectLst/>
                <a:uLnTx/>
                <a:uFillTx/>
                <a:latin typeface="Segoe UI"/>
                <a:ea typeface="+mn-ea"/>
                <a:cs typeface="Arial" charset="0"/>
                <a:sym typeface="Arial"/>
              </a:rPr>
              <a:t>Azure SQL</a:t>
            </a:r>
            <a:br>
              <a:rPr kumimoji="0" lang="en-US" sz="800" b="0" i="1" u="none" strike="noStrike" kern="0" cap="none" spc="0" normalizeH="0" baseline="0" noProof="0" dirty="0">
                <a:ln>
                  <a:noFill/>
                </a:ln>
                <a:solidFill>
                  <a:prstClr val="white"/>
                </a:solidFill>
                <a:effectLst/>
                <a:uLnTx/>
                <a:uFillTx/>
                <a:latin typeface="Segoe UI"/>
                <a:ea typeface="+mn-ea"/>
                <a:cs typeface="Arial" charset="0"/>
                <a:sym typeface="Arial"/>
              </a:rPr>
            </a:br>
            <a:r>
              <a:rPr kumimoji="0" lang="en-US" sz="800" b="0" i="1" u="none" strike="noStrike" kern="0" cap="none" spc="0" normalizeH="0" baseline="0" noProof="0" dirty="0">
                <a:ln>
                  <a:noFill/>
                </a:ln>
                <a:solidFill>
                  <a:prstClr val="white"/>
                </a:solidFill>
                <a:effectLst/>
                <a:uLnTx/>
                <a:uFillTx/>
                <a:latin typeface="Segoe UI"/>
                <a:ea typeface="+mn-ea"/>
                <a:cs typeface="Arial" charset="0"/>
                <a:sym typeface="Arial"/>
              </a:rPr>
              <a:t>(PaaS, IaaS)</a:t>
            </a:r>
          </a:p>
        </p:txBody>
      </p:sp>
      <p:sp>
        <p:nvSpPr>
          <p:cNvPr id="466" name="CuadroTexto 465">
            <a:extLst>
              <a:ext uri="{FF2B5EF4-FFF2-40B4-BE49-F238E27FC236}">
                <a16:creationId xmlns:a16="http://schemas.microsoft.com/office/drawing/2014/main" id="{A9436AE7-F7AA-C8B9-B0C8-E2A3CB85577A}"/>
              </a:ext>
            </a:extLst>
          </p:cNvPr>
          <p:cNvSpPr txBox="1"/>
          <p:nvPr/>
        </p:nvSpPr>
        <p:spPr>
          <a:xfrm>
            <a:off x="4896268" y="6225444"/>
            <a:ext cx="851071" cy="338554"/>
          </a:xfrm>
          <a:prstGeom prst="rect">
            <a:avLst/>
          </a:prstGeom>
          <a:noFill/>
        </p:spPr>
        <p:txBody>
          <a:bodyPr wrap="squar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800" b="1" i="1" u="none" strike="noStrike" kern="0" cap="none" spc="0" normalizeH="0" baseline="0" noProof="0" dirty="0" err="1">
                <a:ln>
                  <a:noFill/>
                </a:ln>
                <a:solidFill>
                  <a:prstClr val="white"/>
                </a:solidFill>
                <a:effectLst/>
                <a:uLnTx/>
                <a:uFillTx/>
                <a:latin typeface="Segoe UI"/>
                <a:ea typeface="+mn-ea"/>
                <a:cs typeface="Arial" charset="0"/>
                <a:sym typeface="Arial"/>
              </a:rPr>
              <a:t>CosmosDB</a:t>
            </a:r>
            <a:br>
              <a:rPr kumimoji="0" lang="en-US" sz="800" b="0" i="1" u="none" strike="noStrike" kern="0" cap="none" spc="0" normalizeH="0" baseline="0" noProof="0" dirty="0">
                <a:ln>
                  <a:noFill/>
                </a:ln>
                <a:solidFill>
                  <a:prstClr val="white"/>
                </a:solidFill>
                <a:effectLst/>
                <a:uLnTx/>
                <a:uFillTx/>
                <a:latin typeface="Segoe UI"/>
                <a:ea typeface="+mn-ea"/>
                <a:cs typeface="Arial" charset="0"/>
                <a:sym typeface="Arial"/>
              </a:rPr>
            </a:br>
            <a:r>
              <a:rPr kumimoji="0" lang="en-US" sz="800" b="0" i="1" u="none" strike="noStrike" kern="0" cap="none" spc="0" normalizeH="0" baseline="0" noProof="0" dirty="0">
                <a:ln>
                  <a:noFill/>
                </a:ln>
                <a:solidFill>
                  <a:prstClr val="white"/>
                </a:solidFill>
                <a:effectLst/>
                <a:uLnTx/>
                <a:uFillTx/>
                <a:latin typeface="Segoe UI"/>
                <a:ea typeface="+mn-ea"/>
                <a:cs typeface="Arial" charset="0"/>
                <a:sym typeface="Arial"/>
              </a:rPr>
              <a:t>(NoSQL)</a:t>
            </a:r>
          </a:p>
        </p:txBody>
      </p:sp>
    </p:spTree>
    <p:extLst>
      <p:ext uri="{BB962C8B-B14F-4D97-AF65-F5344CB8AC3E}">
        <p14:creationId xmlns:p14="http://schemas.microsoft.com/office/powerpoint/2010/main" val="4223058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25</TotalTime>
  <Words>388</Words>
  <Application>Microsoft Office PowerPoint</Application>
  <PresentationFormat>Widescreen</PresentationFormat>
  <Paragraphs>89</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Calibri</vt:lpstr>
      <vt:lpstr>Open Sans</vt:lpstr>
      <vt:lpstr>Roboto</vt:lpstr>
      <vt:lpstr>Segoe UI</vt:lpstr>
      <vt:lpstr>Segoe UI </vt:lpstr>
      <vt:lpstr>Segoe UI Semibold</vt:lpstr>
      <vt:lpstr>Segoe UI Semilight</vt:lpstr>
      <vt:lpstr>Wingdings</vt:lpstr>
      <vt:lpstr>1_Build 2019 Black</vt:lpstr>
      <vt:lpstr>Microsoft Data &amp; AI (for both technical and non-technical users)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Data &amp; AI (for both technical and non-technical users)</dc:title>
  <dc:creator>Adrian Gonzalez Sanchez</dc:creator>
  <cp:lastModifiedBy>Akshay Dixit</cp:lastModifiedBy>
  <cp:revision>1</cp:revision>
  <dcterms:created xsi:type="dcterms:W3CDTF">2023-03-27T18:40:01Z</dcterms:created>
  <dcterms:modified xsi:type="dcterms:W3CDTF">2023-03-28T04:17:38Z</dcterms:modified>
</cp:coreProperties>
</file>